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5" r:id="rId2"/>
    <p:sldMasterId id="2147483713" r:id="rId3"/>
  </p:sldMasterIdLst>
  <p:notesMasterIdLst>
    <p:notesMasterId r:id="rId15"/>
  </p:notesMasterIdLst>
  <p:sldIdLst>
    <p:sldId id="256" r:id="rId4"/>
    <p:sldId id="730" r:id="rId5"/>
    <p:sldId id="732" r:id="rId6"/>
    <p:sldId id="733" r:id="rId7"/>
    <p:sldId id="739" r:id="rId8"/>
    <p:sldId id="734" r:id="rId9"/>
    <p:sldId id="735" r:id="rId10"/>
    <p:sldId id="736" r:id="rId11"/>
    <p:sldId id="737" r:id="rId12"/>
    <p:sldId id="738" r:id="rId13"/>
    <p:sldId id="345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88" autoAdjust="0"/>
    <p:restoredTop sz="68658"/>
  </p:normalViewPr>
  <p:slideViewPr>
    <p:cSldViewPr snapToGrid="0" showGuides="1">
      <p:cViewPr>
        <p:scale>
          <a:sx n="53" d="100"/>
          <a:sy n="53" d="100"/>
        </p:scale>
        <p:origin x="-48" y="720"/>
      </p:cViewPr>
      <p:guideLst>
        <p:guide orient="horz" pos="215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7260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71151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90509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09795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06354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17240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534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02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sz="1800" b="0" i="0" u="none" strike="noStrike" kern="1200" spc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占位符 12"/>
          <p:cNvSpPr>
            <a:spLocks noGrp="1"/>
          </p:cNvSpPr>
          <p:nvPr>
            <p:ph type="body" idx="12" hasCustomPrompt="1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lv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sz="1800" b="0" i="0" u="none" strike="noStrike" kern="1200" spc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sz="1800" b="0" i="0" u="none" strike="noStrike" kern="1200" spc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sz="1800" b="0" i="0" u="none" strike="noStrike" kern="1200" spc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/>
          <a:lstStyle>
            <a:lvl1pPr lvl="0"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/>
              </a:defRPr>
            </a:lvl1pPr>
          </a:lstStyle>
          <a:p>
            <a:pPr marL="0" lvl="0" indent="0" algn="dist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100" b="1" i="0" u="none" strike="noStrike" kern="1200" spc="0" baseline="0">
                <a:ln>
                  <a:noFill/>
                </a:ln>
                <a:solidFill>
                  <a:srgbClr val="FFFFFF">
                    <a:alpha val="5000"/>
                  </a:srgbClr>
                </a:solidFill>
                <a:effectLst/>
                <a:latin typeface="Arial" panose="020B0604020202020204"/>
                <a:ea typeface="微软雅黑" panose="020B0503020204020204" charset="-122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/>
              <p:cNvSpPr/>
              <p:nvPr/>
            </p:nvSpPr>
            <p:spPr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45981" h="390126">
                    <a:moveTo>
                      <a:pt x="77500" y="90663"/>
                    </a:moveTo>
                    <a:cubicBezTo>
                      <a:pt x="96875" y="79674"/>
                      <a:pt x="113482" y="68684"/>
                      <a:pt x="113482" y="43958"/>
                    </a:cubicBezTo>
                    <a:cubicBezTo>
                      <a:pt x="113482" y="35716"/>
                      <a:pt x="119017" y="24726"/>
                      <a:pt x="121785" y="16484"/>
                    </a:cubicBezTo>
                    <a:cubicBezTo>
                      <a:pt x="124553" y="13737"/>
                      <a:pt x="132857" y="8242"/>
                      <a:pt x="135625" y="8242"/>
                    </a:cubicBezTo>
                    <a:cubicBezTo>
                      <a:pt x="149464" y="10989"/>
                      <a:pt x="163303" y="24726"/>
                      <a:pt x="163303" y="41210"/>
                    </a:cubicBezTo>
                    <a:cubicBezTo>
                      <a:pt x="163303" y="49453"/>
                      <a:pt x="166071" y="52200"/>
                      <a:pt x="171607" y="54947"/>
                    </a:cubicBezTo>
                    <a:cubicBezTo>
                      <a:pt x="179910" y="60442"/>
                      <a:pt x="188214" y="68684"/>
                      <a:pt x="190982" y="76926"/>
                    </a:cubicBezTo>
                    <a:cubicBezTo>
                      <a:pt x="196517" y="87916"/>
                      <a:pt x="188214" y="93410"/>
                      <a:pt x="177142" y="90663"/>
                    </a:cubicBezTo>
                    <a:cubicBezTo>
                      <a:pt x="171607" y="87916"/>
                      <a:pt x="166071" y="85168"/>
                      <a:pt x="157767" y="82421"/>
                    </a:cubicBezTo>
                    <a:cubicBezTo>
                      <a:pt x="146696" y="76926"/>
                      <a:pt x="141160" y="79674"/>
                      <a:pt x="138392" y="93410"/>
                    </a:cubicBezTo>
                    <a:cubicBezTo>
                      <a:pt x="132857" y="123631"/>
                      <a:pt x="127321" y="153853"/>
                      <a:pt x="143928" y="181326"/>
                    </a:cubicBezTo>
                    <a:cubicBezTo>
                      <a:pt x="149464" y="175831"/>
                      <a:pt x="154999" y="170337"/>
                      <a:pt x="160535" y="159347"/>
                    </a:cubicBezTo>
                    <a:cubicBezTo>
                      <a:pt x="168839" y="170337"/>
                      <a:pt x="174374" y="178579"/>
                      <a:pt x="179910" y="189568"/>
                    </a:cubicBezTo>
                    <a:cubicBezTo>
                      <a:pt x="188214" y="181326"/>
                      <a:pt x="199285" y="170337"/>
                      <a:pt x="207589" y="162095"/>
                    </a:cubicBezTo>
                    <a:cubicBezTo>
                      <a:pt x="210356" y="159347"/>
                      <a:pt x="207589" y="153853"/>
                      <a:pt x="207589" y="151105"/>
                    </a:cubicBezTo>
                    <a:cubicBezTo>
                      <a:pt x="204821" y="145610"/>
                      <a:pt x="196517" y="140116"/>
                      <a:pt x="196517" y="137368"/>
                    </a:cubicBezTo>
                    <a:cubicBezTo>
                      <a:pt x="199285" y="129126"/>
                      <a:pt x="207589" y="126379"/>
                      <a:pt x="215892" y="129126"/>
                    </a:cubicBezTo>
                    <a:cubicBezTo>
                      <a:pt x="218660" y="129126"/>
                      <a:pt x="221428" y="129126"/>
                      <a:pt x="224196" y="129126"/>
                    </a:cubicBezTo>
                    <a:cubicBezTo>
                      <a:pt x="224196" y="120884"/>
                      <a:pt x="226964" y="109895"/>
                      <a:pt x="229731" y="96158"/>
                    </a:cubicBezTo>
                    <a:cubicBezTo>
                      <a:pt x="210356" y="104400"/>
                      <a:pt x="196517" y="109895"/>
                      <a:pt x="179910" y="115389"/>
                    </a:cubicBezTo>
                    <a:cubicBezTo>
                      <a:pt x="168839" y="120884"/>
                      <a:pt x="166071" y="120884"/>
                      <a:pt x="157767" y="109895"/>
                    </a:cubicBezTo>
                    <a:cubicBezTo>
                      <a:pt x="163303" y="107147"/>
                      <a:pt x="168839" y="104400"/>
                      <a:pt x="174374" y="101653"/>
                    </a:cubicBezTo>
                    <a:cubicBezTo>
                      <a:pt x="190982" y="96158"/>
                      <a:pt x="207589" y="90663"/>
                      <a:pt x="224196" y="82421"/>
                    </a:cubicBezTo>
                    <a:cubicBezTo>
                      <a:pt x="229731" y="82421"/>
                      <a:pt x="232499" y="76926"/>
                      <a:pt x="235267" y="74179"/>
                    </a:cubicBezTo>
                    <a:cubicBezTo>
                      <a:pt x="240803" y="57695"/>
                      <a:pt x="243571" y="38463"/>
                      <a:pt x="249106" y="21979"/>
                    </a:cubicBezTo>
                    <a:cubicBezTo>
                      <a:pt x="249106" y="16484"/>
                      <a:pt x="254642" y="8242"/>
                      <a:pt x="257410" y="5495"/>
                    </a:cubicBezTo>
                    <a:cubicBezTo>
                      <a:pt x="260178" y="0"/>
                      <a:pt x="265713" y="0"/>
                      <a:pt x="271249" y="0"/>
                    </a:cubicBezTo>
                    <a:cubicBezTo>
                      <a:pt x="271249" y="2747"/>
                      <a:pt x="274017" y="10989"/>
                      <a:pt x="274017" y="13737"/>
                    </a:cubicBezTo>
                    <a:cubicBezTo>
                      <a:pt x="257410" y="32968"/>
                      <a:pt x="260178" y="54947"/>
                      <a:pt x="254642" y="76926"/>
                    </a:cubicBezTo>
                    <a:cubicBezTo>
                      <a:pt x="271249" y="85168"/>
                      <a:pt x="290624" y="68684"/>
                      <a:pt x="307231" y="82421"/>
                    </a:cubicBezTo>
                    <a:cubicBezTo>
                      <a:pt x="301695" y="90663"/>
                      <a:pt x="296160" y="98905"/>
                      <a:pt x="285088" y="96158"/>
                    </a:cubicBezTo>
                    <a:cubicBezTo>
                      <a:pt x="285088" y="93410"/>
                      <a:pt x="282320" y="93410"/>
                      <a:pt x="282320" y="93410"/>
                    </a:cubicBezTo>
                    <a:cubicBezTo>
                      <a:pt x="254642" y="93410"/>
                      <a:pt x="243571" y="107147"/>
                      <a:pt x="249106" y="134621"/>
                    </a:cubicBezTo>
                    <a:cubicBezTo>
                      <a:pt x="251874" y="142863"/>
                      <a:pt x="257410" y="151105"/>
                      <a:pt x="262946" y="162095"/>
                    </a:cubicBezTo>
                    <a:cubicBezTo>
                      <a:pt x="274017" y="162095"/>
                      <a:pt x="287856" y="159347"/>
                      <a:pt x="301695" y="156600"/>
                    </a:cubicBezTo>
                    <a:cubicBezTo>
                      <a:pt x="315535" y="153853"/>
                      <a:pt x="329374" y="159347"/>
                      <a:pt x="340445" y="167589"/>
                    </a:cubicBezTo>
                    <a:cubicBezTo>
                      <a:pt x="345981" y="173084"/>
                      <a:pt x="345981" y="181326"/>
                      <a:pt x="337677" y="184074"/>
                    </a:cubicBezTo>
                    <a:cubicBezTo>
                      <a:pt x="326606" y="189568"/>
                      <a:pt x="315535" y="195063"/>
                      <a:pt x="304463" y="195063"/>
                    </a:cubicBezTo>
                    <a:cubicBezTo>
                      <a:pt x="285088" y="192316"/>
                      <a:pt x="274017" y="206052"/>
                      <a:pt x="262946" y="217042"/>
                    </a:cubicBezTo>
                    <a:cubicBezTo>
                      <a:pt x="271249" y="219789"/>
                      <a:pt x="282320" y="219789"/>
                      <a:pt x="287856" y="225284"/>
                    </a:cubicBezTo>
                    <a:cubicBezTo>
                      <a:pt x="293392" y="228031"/>
                      <a:pt x="298928" y="236273"/>
                      <a:pt x="301695" y="241768"/>
                    </a:cubicBezTo>
                    <a:cubicBezTo>
                      <a:pt x="304463" y="285726"/>
                      <a:pt x="307231" y="326937"/>
                      <a:pt x="309999" y="368147"/>
                    </a:cubicBezTo>
                    <a:cubicBezTo>
                      <a:pt x="309999" y="376389"/>
                      <a:pt x="304463" y="384631"/>
                      <a:pt x="304463" y="390126"/>
                    </a:cubicBezTo>
                    <a:cubicBezTo>
                      <a:pt x="296160" y="387379"/>
                      <a:pt x="287856" y="387379"/>
                      <a:pt x="282320" y="384631"/>
                    </a:cubicBezTo>
                    <a:cubicBezTo>
                      <a:pt x="268481" y="373642"/>
                      <a:pt x="257410" y="359905"/>
                      <a:pt x="249106" y="348916"/>
                    </a:cubicBezTo>
                    <a:cubicBezTo>
                      <a:pt x="246338" y="346168"/>
                      <a:pt x="246338" y="340673"/>
                      <a:pt x="246338" y="337926"/>
                    </a:cubicBezTo>
                    <a:cubicBezTo>
                      <a:pt x="254642" y="343421"/>
                      <a:pt x="265713" y="348916"/>
                      <a:pt x="276785" y="357158"/>
                    </a:cubicBezTo>
                    <a:cubicBezTo>
                      <a:pt x="276785" y="354410"/>
                      <a:pt x="279553" y="354410"/>
                      <a:pt x="279553" y="351663"/>
                    </a:cubicBezTo>
                    <a:cubicBezTo>
                      <a:pt x="279553" y="332431"/>
                      <a:pt x="279553" y="310452"/>
                      <a:pt x="279553" y="288473"/>
                    </a:cubicBezTo>
                    <a:cubicBezTo>
                      <a:pt x="279553" y="277484"/>
                      <a:pt x="279553" y="263747"/>
                      <a:pt x="279553" y="252758"/>
                    </a:cubicBezTo>
                    <a:cubicBezTo>
                      <a:pt x="274017" y="233526"/>
                      <a:pt x="265713" y="230779"/>
                      <a:pt x="249106" y="247263"/>
                    </a:cubicBezTo>
                    <a:cubicBezTo>
                      <a:pt x="254642" y="255505"/>
                      <a:pt x="268481" y="255505"/>
                      <a:pt x="268481" y="271989"/>
                    </a:cubicBezTo>
                    <a:cubicBezTo>
                      <a:pt x="260178" y="269242"/>
                      <a:pt x="251874" y="266495"/>
                      <a:pt x="243571" y="263747"/>
                    </a:cubicBezTo>
                    <a:cubicBezTo>
                      <a:pt x="232499" y="274737"/>
                      <a:pt x="232499" y="277484"/>
                      <a:pt x="249106" y="282979"/>
                    </a:cubicBezTo>
                    <a:cubicBezTo>
                      <a:pt x="262946" y="291221"/>
                      <a:pt x="271249" y="304958"/>
                      <a:pt x="265713" y="307705"/>
                    </a:cubicBezTo>
                    <a:cubicBezTo>
                      <a:pt x="254642" y="315947"/>
                      <a:pt x="246338" y="307705"/>
                      <a:pt x="238035" y="302210"/>
                    </a:cubicBezTo>
                    <a:cubicBezTo>
                      <a:pt x="235267" y="302210"/>
                      <a:pt x="232499" y="299463"/>
                      <a:pt x="229731" y="296716"/>
                    </a:cubicBezTo>
                    <a:cubicBezTo>
                      <a:pt x="226964" y="307705"/>
                      <a:pt x="226964" y="318694"/>
                      <a:pt x="224196" y="329684"/>
                    </a:cubicBezTo>
                    <a:cubicBezTo>
                      <a:pt x="204821" y="324189"/>
                      <a:pt x="199285" y="313200"/>
                      <a:pt x="202053" y="296716"/>
                    </a:cubicBezTo>
                    <a:cubicBezTo>
                      <a:pt x="210356" y="261000"/>
                      <a:pt x="224196" y="228031"/>
                      <a:pt x="243571" y="195063"/>
                    </a:cubicBezTo>
                    <a:cubicBezTo>
                      <a:pt x="232499" y="203305"/>
                      <a:pt x="221428" y="208800"/>
                      <a:pt x="210356" y="214295"/>
                    </a:cubicBezTo>
                    <a:cubicBezTo>
                      <a:pt x="196517" y="222537"/>
                      <a:pt x="179910" y="230779"/>
                      <a:pt x="166071" y="239021"/>
                    </a:cubicBezTo>
                    <a:cubicBezTo>
                      <a:pt x="166071" y="239021"/>
                      <a:pt x="166071" y="239021"/>
                      <a:pt x="163303" y="239021"/>
                    </a:cubicBezTo>
                    <a:cubicBezTo>
                      <a:pt x="157767" y="241768"/>
                      <a:pt x="149464" y="241768"/>
                      <a:pt x="146696" y="244516"/>
                    </a:cubicBezTo>
                    <a:cubicBezTo>
                      <a:pt x="141160" y="255505"/>
                      <a:pt x="135625" y="266495"/>
                      <a:pt x="135625" y="277484"/>
                    </a:cubicBezTo>
                    <a:cubicBezTo>
                      <a:pt x="135625" y="302210"/>
                      <a:pt x="138392" y="326937"/>
                      <a:pt x="141160" y="351663"/>
                    </a:cubicBezTo>
                    <a:cubicBezTo>
                      <a:pt x="141160" y="359905"/>
                      <a:pt x="141160" y="368147"/>
                      <a:pt x="141160" y="376389"/>
                    </a:cubicBezTo>
                    <a:cubicBezTo>
                      <a:pt x="132857" y="373642"/>
                      <a:pt x="124553" y="373642"/>
                      <a:pt x="119017" y="368147"/>
                    </a:cubicBezTo>
                    <a:cubicBezTo>
                      <a:pt x="110714" y="362652"/>
                      <a:pt x="102410" y="357158"/>
                      <a:pt x="105178" y="343421"/>
                    </a:cubicBezTo>
                    <a:cubicBezTo>
                      <a:pt x="110714" y="326937"/>
                      <a:pt x="107946" y="310452"/>
                      <a:pt x="107946" y="293968"/>
                    </a:cubicBezTo>
                    <a:cubicBezTo>
                      <a:pt x="105178" y="293968"/>
                      <a:pt x="105178" y="293968"/>
                      <a:pt x="102410" y="291221"/>
                    </a:cubicBezTo>
                    <a:cubicBezTo>
                      <a:pt x="99643" y="299463"/>
                      <a:pt x="94107" y="304958"/>
                      <a:pt x="91339" y="313200"/>
                    </a:cubicBezTo>
                    <a:cubicBezTo>
                      <a:pt x="83035" y="329684"/>
                      <a:pt x="69196" y="335179"/>
                      <a:pt x="58125" y="329684"/>
                    </a:cubicBezTo>
                    <a:cubicBezTo>
                      <a:pt x="44286" y="324189"/>
                      <a:pt x="41518" y="310452"/>
                      <a:pt x="47053" y="296716"/>
                    </a:cubicBezTo>
                    <a:cubicBezTo>
                      <a:pt x="55357" y="271989"/>
                      <a:pt x="63661" y="250010"/>
                      <a:pt x="71964" y="222537"/>
                    </a:cubicBezTo>
                    <a:cubicBezTo>
                      <a:pt x="52589" y="247263"/>
                      <a:pt x="33214" y="233526"/>
                      <a:pt x="13839" y="222537"/>
                    </a:cubicBezTo>
                    <a:cubicBezTo>
                      <a:pt x="0" y="217042"/>
                      <a:pt x="0" y="208800"/>
                      <a:pt x="13839" y="200558"/>
                    </a:cubicBezTo>
                    <a:cubicBezTo>
                      <a:pt x="41518" y="186821"/>
                      <a:pt x="69196" y="170337"/>
                      <a:pt x="94107" y="153853"/>
                    </a:cubicBezTo>
                    <a:cubicBezTo>
                      <a:pt x="96875" y="151105"/>
                      <a:pt x="102410" y="148358"/>
                      <a:pt x="102410" y="142863"/>
                    </a:cubicBezTo>
                    <a:cubicBezTo>
                      <a:pt x="105178" y="126379"/>
                      <a:pt x="105178" y="107147"/>
                      <a:pt x="105178" y="90663"/>
                    </a:cubicBezTo>
                    <a:cubicBezTo>
                      <a:pt x="105178" y="87916"/>
                      <a:pt x="105178" y="87916"/>
                      <a:pt x="102410" y="87916"/>
                    </a:cubicBezTo>
                    <a:cubicBezTo>
                      <a:pt x="88571" y="109895"/>
                      <a:pt x="74732" y="131874"/>
                      <a:pt x="60893" y="151105"/>
                    </a:cubicBezTo>
                    <a:cubicBezTo>
                      <a:pt x="60893" y="153853"/>
                      <a:pt x="60893" y="153853"/>
                      <a:pt x="63661" y="156600"/>
                    </a:cubicBezTo>
                    <a:cubicBezTo>
                      <a:pt x="55357" y="153853"/>
                      <a:pt x="47053" y="153853"/>
                      <a:pt x="38750" y="151105"/>
                    </a:cubicBezTo>
                    <a:cubicBezTo>
                      <a:pt x="24911" y="145610"/>
                      <a:pt x="19375" y="134621"/>
                      <a:pt x="24911" y="120884"/>
                    </a:cubicBezTo>
                    <a:cubicBezTo>
                      <a:pt x="27678" y="115389"/>
                      <a:pt x="27678" y="107147"/>
                      <a:pt x="30446" y="98905"/>
                    </a:cubicBezTo>
                    <a:cubicBezTo>
                      <a:pt x="35982" y="76926"/>
                      <a:pt x="49821" y="63189"/>
                      <a:pt x="71964" y="54947"/>
                    </a:cubicBezTo>
                    <a:cubicBezTo>
                      <a:pt x="74732" y="52200"/>
                      <a:pt x="83035" y="54947"/>
                      <a:pt x="88571" y="60442"/>
                    </a:cubicBezTo>
                    <a:cubicBezTo>
                      <a:pt x="94107" y="63189"/>
                      <a:pt x="88571" y="68684"/>
                      <a:pt x="85803" y="74179"/>
                    </a:cubicBezTo>
                    <a:cubicBezTo>
                      <a:pt x="80268" y="76926"/>
                      <a:pt x="80268" y="85168"/>
                      <a:pt x="77500" y="906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pPr marL="0" lvl="0" indent="0" algn="l" defTabSz="91440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sz="1800" b="0" i="0" u="none" strike="noStrike" kern="1200" spc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entury Gothic" panose="020B0502020202020204"/>
                  <a:ea typeface="微软雅黑" panose="020B0503020204020204" charset="-122"/>
                </a:endParaRPr>
              </a:p>
            </p:txBody>
          </p:sp>
          <p:sp>
            <p:nvSpPr>
              <p:cNvPr id="86" name="Freeform 6"/>
              <p:cNvSpPr/>
              <p:nvPr/>
            </p:nvSpPr>
            <p:spPr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9170" h="299781">
                    <a:moveTo>
                      <a:pt x="91286" y="209022"/>
                    </a:moveTo>
                    <a:cubicBezTo>
                      <a:pt x="102351" y="203521"/>
                      <a:pt x="110650" y="200771"/>
                      <a:pt x="121715" y="200771"/>
                    </a:cubicBezTo>
                    <a:cubicBezTo>
                      <a:pt x="135546" y="198020"/>
                      <a:pt x="149378" y="195270"/>
                      <a:pt x="163209" y="195270"/>
                    </a:cubicBezTo>
                    <a:cubicBezTo>
                      <a:pt x="182573" y="198020"/>
                      <a:pt x="199170" y="233774"/>
                      <a:pt x="190871" y="253026"/>
                    </a:cubicBezTo>
                    <a:cubicBezTo>
                      <a:pt x="188105" y="255776"/>
                      <a:pt x="185339" y="258527"/>
                      <a:pt x="182573" y="258527"/>
                    </a:cubicBezTo>
                    <a:cubicBezTo>
                      <a:pt x="165975" y="261277"/>
                      <a:pt x="149378" y="258527"/>
                      <a:pt x="135546" y="264027"/>
                    </a:cubicBezTo>
                    <a:cubicBezTo>
                      <a:pt x="116183" y="272278"/>
                      <a:pt x="96819" y="280529"/>
                      <a:pt x="77455" y="291530"/>
                    </a:cubicBezTo>
                    <a:cubicBezTo>
                      <a:pt x="66390" y="297031"/>
                      <a:pt x="58091" y="299781"/>
                      <a:pt x="44260" y="291530"/>
                    </a:cubicBezTo>
                    <a:cubicBezTo>
                      <a:pt x="19364" y="275028"/>
                      <a:pt x="8299" y="247526"/>
                      <a:pt x="2766" y="220023"/>
                    </a:cubicBezTo>
                    <a:cubicBezTo>
                      <a:pt x="0" y="214522"/>
                      <a:pt x="2766" y="209022"/>
                      <a:pt x="5533" y="203521"/>
                    </a:cubicBezTo>
                    <a:cubicBezTo>
                      <a:pt x="24896" y="165017"/>
                      <a:pt x="44260" y="123763"/>
                      <a:pt x="63624" y="85259"/>
                    </a:cubicBezTo>
                    <a:cubicBezTo>
                      <a:pt x="63624" y="82509"/>
                      <a:pt x="63624" y="77008"/>
                      <a:pt x="60858" y="71507"/>
                    </a:cubicBezTo>
                    <a:cubicBezTo>
                      <a:pt x="52559" y="63257"/>
                      <a:pt x="41494" y="55006"/>
                      <a:pt x="33195" y="44005"/>
                    </a:cubicBezTo>
                    <a:cubicBezTo>
                      <a:pt x="27663" y="35754"/>
                      <a:pt x="30429" y="30253"/>
                      <a:pt x="41494" y="27503"/>
                    </a:cubicBezTo>
                    <a:cubicBezTo>
                      <a:pt x="58091" y="24753"/>
                      <a:pt x="71923" y="19252"/>
                      <a:pt x="88520" y="13751"/>
                    </a:cubicBezTo>
                    <a:cubicBezTo>
                      <a:pt x="121715" y="0"/>
                      <a:pt x="157676" y="16502"/>
                      <a:pt x="165975" y="49505"/>
                    </a:cubicBezTo>
                    <a:cubicBezTo>
                      <a:pt x="168741" y="57756"/>
                      <a:pt x="165975" y="66007"/>
                      <a:pt x="163209" y="71507"/>
                    </a:cubicBezTo>
                    <a:cubicBezTo>
                      <a:pt x="157676" y="79758"/>
                      <a:pt x="149378" y="90759"/>
                      <a:pt x="143845" y="99010"/>
                    </a:cubicBezTo>
                    <a:cubicBezTo>
                      <a:pt x="127248" y="132014"/>
                      <a:pt x="110650" y="165017"/>
                      <a:pt x="94053" y="198020"/>
                    </a:cubicBezTo>
                    <a:cubicBezTo>
                      <a:pt x="94053" y="198020"/>
                      <a:pt x="94053" y="203521"/>
                      <a:pt x="91286" y="2090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pPr marL="0" lvl="0" indent="0" algn="l" defTabSz="91440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sz="1800" b="0" i="0" u="none" strike="noStrike" kern="1200" spc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entury Gothic" panose="020B0502020202020204"/>
                  <a:ea typeface="微软雅黑" panose="020B0503020204020204" charset="-122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93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/>
                <p:cNvSpPr/>
                <p:nvPr/>
              </p:nvSpPr>
              <p:spPr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2877" h="246063">
                      <a:moveTo>
                        <a:pt x="62719" y="123032"/>
                      </a:moveTo>
                      <a:cubicBezTo>
                        <a:pt x="74479" y="89092"/>
                        <a:pt x="90158" y="59395"/>
                        <a:pt x="105838" y="29697"/>
                      </a:cubicBezTo>
                      <a:cubicBezTo>
                        <a:pt x="109758" y="21212"/>
                        <a:pt x="113678" y="12727"/>
                        <a:pt x="121518" y="4242"/>
                      </a:cubicBezTo>
                      <a:cubicBezTo>
                        <a:pt x="125438" y="12727"/>
                        <a:pt x="129357" y="16970"/>
                        <a:pt x="133277" y="25455"/>
                      </a:cubicBezTo>
                      <a:cubicBezTo>
                        <a:pt x="145037" y="50910"/>
                        <a:pt x="152877" y="80607"/>
                        <a:pt x="137197" y="110304"/>
                      </a:cubicBezTo>
                      <a:cubicBezTo>
                        <a:pt x="117598" y="144244"/>
                        <a:pt x="97998" y="182426"/>
                        <a:pt x="78398" y="220608"/>
                      </a:cubicBezTo>
                      <a:cubicBezTo>
                        <a:pt x="70559" y="237578"/>
                        <a:pt x="47039" y="246063"/>
                        <a:pt x="35279" y="241821"/>
                      </a:cubicBezTo>
                      <a:cubicBezTo>
                        <a:pt x="7840" y="229093"/>
                        <a:pt x="0" y="212123"/>
                        <a:pt x="3920" y="182426"/>
                      </a:cubicBezTo>
                      <a:cubicBezTo>
                        <a:pt x="7840" y="131516"/>
                        <a:pt x="11760" y="76364"/>
                        <a:pt x="15680" y="25455"/>
                      </a:cubicBezTo>
                      <a:cubicBezTo>
                        <a:pt x="15680" y="16970"/>
                        <a:pt x="15680" y="0"/>
                        <a:pt x="31359" y="0"/>
                      </a:cubicBezTo>
                      <a:cubicBezTo>
                        <a:pt x="43119" y="0"/>
                        <a:pt x="58799" y="4242"/>
                        <a:pt x="58799" y="25455"/>
                      </a:cubicBezTo>
                      <a:cubicBezTo>
                        <a:pt x="58799" y="42425"/>
                        <a:pt x="54879" y="63637"/>
                        <a:pt x="54879" y="84849"/>
                      </a:cubicBezTo>
                      <a:cubicBezTo>
                        <a:pt x="54879" y="97577"/>
                        <a:pt x="54879" y="106062"/>
                        <a:pt x="54879" y="118789"/>
                      </a:cubicBezTo>
                      <a:cubicBezTo>
                        <a:pt x="54879" y="118789"/>
                        <a:pt x="58799" y="118789"/>
                        <a:pt x="62719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90" name="Freeform 16"/>
                <p:cNvSpPr/>
                <p:nvPr/>
              </p:nvSpPr>
              <p:spPr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6686" h="346804">
                      <a:moveTo>
                        <a:pt x="31919" y="287690"/>
                      </a:moveTo>
                      <a:cubicBezTo>
                        <a:pt x="24826" y="279808"/>
                        <a:pt x="17733" y="271926"/>
                        <a:pt x="10640" y="264044"/>
                      </a:cubicBezTo>
                      <a:cubicBezTo>
                        <a:pt x="3547" y="252221"/>
                        <a:pt x="0" y="240398"/>
                        <a:pt x="10640" y="224634"/>
                      </a:cubicBezTo>
                      <a:cubicBezTo>
                        <a:pt x="31919" y="200989"/>
                        <a:pt x="49651" y="177343"/>
                        <a:pt x="70930" y="149756"/>
                      </a:cubicBezTo>
                      <a:cubicBezTo>
                        <a:pt x="85116" y="126111"/>
                        <a:pt x="99302" y="102465"/>
                        <a:pt x="117035" y="78819"/>
                      </a:cubicBezTo>
                      <a:cubicBezTo>
                        <a:pt x="127674" y="59114"/>
                        <a:pt x="127674" y="35469"/>
                        <a:pt x="117035" y="15764"/>
                      </a:cubicBezTo>
                      <a:cubicBezTo>
                        <a:pt x="113488" y="11823"/>
                        <a:pt x="113488" y="7882"/>
                        <a:pt x="113488" y="3941"/>
                      </a:cubicBezTo>
                      <a:cubicBezTo>
                        <a:pt x="113488" y="3941"/>
                        <a:pt x="117035" y="0"/>
                        <a:pt x="117035" y="0"/>
                      </a:cubicBezTo>
                      <a:cubicBezTo>
                        <a:pt x="127674" y="7882"/>
                        <a:pt x="138314" y="15764"/>
                        <a:pt x="145407" y="23646"/>
                      </a:cubicBezTo>
                      <a:cubicBezTo>
                        <a:pt x="163139" y="43351"/>
                        <a:pt x="166686" y="78819"/>
                        <a:pt x="152500" y="102465"/>
                      </a:cubicBezTo>
                      <a:cubicBezTo>
                        <a:pt x="138314" y="130052"/>
                        <a:pt x="120581" y="157638"/>
                        <a:pt x="102849" y="189166"/>
                      </a:cubicBezTo>
                      <a:cubicBezTo>
                        <a:pt x="102849" y="193107"/>
                        <a:pt x="102849" y="204930"/>
                        <a:pt x="106395" y="204930"/>
                      </a:cubicBezTo>
                      <a:cubicBezTo>
                        <a:pt x="134767" y="224634"/>
                        <a:pt x="134767" y="256162"/>
                        <a:pt x="141860" y="287690"/>
                      </a:cubicBezTo>
                      <a:cubicBezTo>
                        <a:pt x="145407" y="299513"/>
                        <a:pt x="145407" y="315276"/>
                        <a:pt x="145407" y="331040"/>
                      </a:cubicBezTo>
                      <a:cubicBezTo>
                        <a:pt x="145407" y="342863"/>
                        <a:pt x="138314" y="346804"/>
                        <a:pt x="131221" y="338922"/>
                      </a:cubicBezTo>
                      <a:cubicBezTo>
                        <a:pt x="117035" y="327099"/>
                        <a:pt x="109942" y="319217"/>
                        <a:pt x="109942" y="295572"/>
                      </a:cubicBezTo>
                      <a:cubicBezTo>
                        <a:pt x="109942" y="275867"/>
                        <a:pt x="106395" y="256162"/>
                        <a:pt x="99302" y="236457"/>
                      </a:cubicBezTo>
                      <a:cubicBezTo>
                        <a:pt x="95756" y="216753"/>
                        <a:pt x="88663" y="220693"/>
                        <a:pt x="78023" y="232516"/>
                      </a:cubicBezTo>
                      <a:cubicBezTo>
                        <a:pt x="63837" y="252221"/>
                        <a:pt x="49651" y="267985"/>
                        <a:pt x="31919" y="2876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91" name="Freeform 17"/>
                <p:cNvSpPr/>
                <p:nvPr/>
              </p:nvSpPr>
              <p:spPr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9753" h="63837">
                      <a:moveTo>
                        <a:pt x="0" y="0"/>
                      </a:moveTo>
                      <a:cubicBezTo>
                        <a:pt x="33770" y="3360"/>
                        <a:pt x="59098" y="3360"/>
                        <a:pt x="84425" y="3360"/>
                      </a:cubicBezTo>
                      <a:cubicBezTo>
                        <a:pt x="101310" y="3360"/>
                        <a:pt x="109753" y="26879"/>
                        <a:pt x="97089" y="40318"/>
                      </a:cubicBezTo>
                      <a:cubicBezTo>
                        <a:pt x="88647" y="53757"/>
                        <a:pt x="71762" y="63837"/>
                        <a:pt x="50655" y="60477"/>
                      </a:cubicBezTo>
                      <a:cubicBezTo>
                        <a:pt x="33770" y="60477"/>
                        <a:pt x="21106" y="50398"/>
                        <a:pt x="12664" y="36958"/>
                      </a:cubicBezTo>
                      <a:cubicBezTo>
                        <a:pt x="8443" y="26879"/>
                        <a:pt x="4221" y="13439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84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82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79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80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/>
                <p:cNvSpPr>
                  <a:spLocks noEditPoints="1"/>
                </p:cNvSpPr>
                <p:nvPr/>
              </p:nvSpPr>
              <p:spPr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95308" h="273431">
                      <a:moveTo>
                        <a:pt x="78666" y="131354"/>
                      </a:moveTo>
                      <a:cubicBezTo>
                        <a:pt x="51540" y="139396"/>
                        <a:pt x="48827" y="139396"/>
                        <a:pt x="40689" y="115270"/>
                      </a:cubicBezTo>
                      <a:cubicBezTo>
                        <a:pt x="35264" y="96505"/>
                        <a:pt x="29839" y="75059"/>
                        <a:pt x="27126" y="56295"/>
                      </a:cubicBezTo>
                      <a:cubicBezTo>
                        <a:pt x="24414" y="50933"/>
                        <a:pt x="29839" y="42891"/>
                        <a:pt x="35264" y="40210"/>
                      </a:cubicBezTo>
                      <a:cubicBezTo>
                        <a:pt x="43402" y="34849"/>
                        <a:pt x="48827" y="42891"/>
                        <a:pt x="51540" y="48253"/>
                      </a:cubicBezTo>
                      <a:cubicBezTo>
                        <a:pt x="51540" y="56295"/>
                        <a:pt x="54252" y="61656"/>
                        <a:pt x="54252" y="69698"/>
                      </a:cubicBezTo>
                      <a:cubicBezTo>
                        <a:pt x="70528" y="67017"/>
                        <a:pt x="84091" y="64337"/>
                        <a:pt x="94941" y="58975"/>
                      </a:cubicBezTo>
                      <a:cubicBezTo>
                        <a:pt x="100367" y="56295"/>
                        <a:pt x="103079" y="48253"/>
                        <a:pt x="108504" y="42891"/>
                      </a:cubicBezTo>
                      <a:cubicBezTo>
                        <a:pt x="111217" y="40210"/>
                        <a:pt x="113930" y="37530"/>
                        <a:pt x="116642" y="37530"/>
                      </a:cubicBezTo>
                      <a:cubicBezTo>
                        <a:pt x="119355" y="40210"/>
                        <a:pt x="119355" y="45572"/>
                        <a:pt x="119355" y="50933"/>
                      </a:cubicBezTo>
                      <a:cubicBezTo>
                        <a:pt x="119355" y="58975"/>
                        <a:pt x="116642" y="67017"/>
                        <a:pt x="116642" y="75059"/>
                      </a:cubicBezTo>
                      <a:cubicBezTo>
                        <a:pt x="100367" y="77740"/>
                        <a:pt x="105792" y="96505"/>
                        <a:pt x="97654" y="107228"/>
                      </a:cubicBezTo>
                      <a:cubicBezTo>
                        <a:pt x="97654" y="109909"/>
                        <a:pt x="100367" y="109909"/>
                        <a:pt x="100367" y="112589"/>
                      </a:cubicBezTo>
                      <a:cubicBezTo>
                        <a:pt x="105792" y="109909"/>
                        <a:pt x="113930" y="107228"/>
                        <a:pt x="119355" y="101866"/>
                      </a:cubicBezTo>
                      <a:cubicBezTo>
                        <a:pt x="130205" y="85782"/>
                        <a:pt x="141056" y="69698"/>
                        <a:pt x="151906" y="53614"/>
                      </a:cubicBezTo>
                      <a:cubicBezTo>
                        <a:pt x="160044" y="40210"/>
                        <a:pt x="151906" y="24126"/>
                        <a:pt x="132918" y="24126"/>
                      </a:cubicBezTo>
                      <a:cubicBezTo>
                        <a:pt x="113930" y="21446"/>
                        <a:pt x="92229" y="26807"/>
                        <a:pt x="75953" y="37530"/>
                      </a:cubicBezTo>
                      <a:cubicBezTo>
                        <a:pt x="67815" y="42891"/>
                        <a:pt x="59677" y="40210"/>
                        <a:pt x="54252" y="34849"/>
                      </a:cubicBezTo>
                      <a:cubicBezTo>
                        <a:pt x="46114" y="24126"/>
                        <a:pt x="46114" y="18765"/>
                        <a:pt x="59677" y="16084"/>
                      </a:cubicBezTo>
                      <a:cubicBezTo>
                        <a:pt x="84091" y="8042"/>
                        <a:pt x="108504" y="0"/>
                        <a:pt x="135631" y="2681"/>
                      </a:cubicBezTo>
                      <a:cubicBezTo>
                        <a:pt x="157331" y="2681"/>
                        <a:pt x="170895" y="18765"/>
                        <a:pt x="184458" y="32168"/>
                      </a:cubicBezTo>
                      <a:cubicBezTo>
                        <a:pt x="195308" y="40210"/>
                        <a:pt x="189883" y="53614"/>
                        <a:pt x="181745" y="64337"/>
                      </a:cubicBezTo>
                      <a:cubicBezTo>
                        <a:pt x="165469" y="85782"/>
                        <a:pt x="149194" y="107228"/>
                        <a:pt x="132918" y="128673"/>
                      </a:cubicBezTo>
                      <a:cubicBezTo>
                        <a:pt x="127493" y="136716"/>
                        <a:pt x="122068" y="139396"/>
                        <a:pt x="113930" y="131354"/>
                      </a:cubicBezTo>
                      <a:cubicBezTo>
                        <a:pt x="111217" y="128673"/>
                        <a:pt x="103079" y="125993"/>
                        <a:pt x="100367" y="125993"/>
                      </a:cubicBezTo>
                      <a:cubicBezTo>
                        <a:pt x="97654" y="128673"/>
                        <a:pt x="94941" y="134035"/>
                        <a:pt x="94941" y="139396"/>
                      </a:cubicBezTo>
                      <a:cubicBezTo>
                        <a:pt x="92229" y="158161"/>
                        <a:pt x="92229" y="158161"/>
                        <a:pt x="111217" y="155480"/>
                      </a:cubicBezTo>
                      <a:cubicBezTo>
                        <a:pt x="116642" y="152800"/>
                        <a:pt x="124780" y="150119"/>
                        <a:pt x="130205" y="152800"/>
                      </a:cubicBezTo>
                      <a:cubicBezTo>
                        <a:pt x="135631" y="152800"/>
                        <a:pt x="143768" y="155480"/>
                        <a:pt x="143768" y="158161"/>
                      </a:cubicBezTo>
                      <a:cubicBezTo>
                        <a:pt x="146481" y="163522"/>
                        <a:pt x="146481" y="171565"/>
                        <a:pt x="143768" y="176926"/>
                      </a:cubicBezTo>
                      <a:cubicBezTo>
                        <a:pt x="141056" y="182287"/>
                        <a:pt x="135631" y="184968"/>
                        <a:pt x="130205" y="187649"/>
                      </a:cubicBezTo>
                      <a:cubicBezTo>
                        <a:pt x="119355" y="195691"/>
                        <a:pt x="105792" y="201052"/>
                        <a:pt x="100367" y="217136"/>
                      </a:cubicBezTo>
                      <a:cubicBezTo>
                        <a:pt x="108504" y="217136"/>
                        <a:pt x="116642" y="217136"/>
                        <a:pt x="122068" y="217136"/>
                      </a:cubicBezTo>
                      <a:cubicBezTo>
                        <a:pt x="138343" y="217136"/>
                        <a:pt x="151906" y="225178"/>
                        <a:pt x="154619" y="238582"/>
                      </a:cubicBezTo>
                      <a:cubicBezTo>
                        <a:pt x="157331" y="249305"/>
                        <a:pt x="149194" y="260028"/>
                        <a:pt x="138343" y="262708"/>
                      </a:cubicBezTo>
                      <a:cubicBezTo>
                        <a:pt x="116642" y="265389"/>
                        <a:pt x="94941" y="268070"/>
                        <a:pt x="70528" y="270750"/>
                      </a:cubicBezTo>
                      <a:cubicBezTo>
                        <a:pt x="59677" y="273431"/>
                        <a:pt x="51540" y="268070"/>
                        <a:pt x="46114" y="257347"/>
                      </a:cubicBezTo>
                      <a:cubicBezTo>
                        <a:pt x="43402" y="257347"/>
                        <a:pt x="43402" y="254666"/>
                        <a:pt x="40689" y="251985"/>
                      </a:cubicBezTo>
                      <a:cubicBezTo>
                        <a:pt x="29839" y="225178"/>
                        <a:pt x="29839" y="225178"/>
                        <a:pt x="51540" y="206414"/>
                      </a:cubicBezTo>
                      <a:cubicBezTo>
                        <a:pt x="59677" y="201052"/>
                        <a:pt x="65103" y="193010"/>
                        <a:pt x="73241" y="187649"/>
                      </a:cubicBezTo>
                      <a:cubicBezTo>
                        <a:pt x="73241" y="187649"/>
                        <a:pt x="73241" y="184968"/>
                        <a:pt x="73241" y="184968"/>
                      </a:cubicBezTo>
                      <a:cubicBezTo>
                        <a:pt x="67815" y="184968"/>
                        <a:pt x="62390" y="187649"/>
                        <a:pt x="56965" y="190329"/>
                      </a:cubicBezTo>
                      <a:cubicBezTo>
                        <a:pt x="46114" y="193010"/>
                        <a:pt x="35264" y="198372"/>
                        <a:pt x="24414" y="203733"/>
                      </a:cubicBezTo>
                      <a:cubicBezTo>
                        <a:pt x="18988" y="203733"/>
                        <a:pt x="13563" y="203733"/>
                        <a:pt x="8138" y="201052"/>
                      </a:cubicBezTo>
                      <a:cubicBezTo>
                        <a:pt x="0" y="193010"/>
                        <a:pt x="0" y="190329"/>
                        <a:pt x="10850" y="184968"/>
                      </a:cubicBezTo>
                      <a:cubicBezTo>
                        <a:pt x="32551" y="176926"/>
                        <a:pt x="51540" y="168884"/>
                        <a:pt x="70528" y="160842"/>
                      </a:cubicBezTo>
                      <a:cubicBezTo>
                        <a:pt x="73241" y="160842"/>
                        <a:pt x="75953" y="155480"/>
                        <a:pt x="75953" y="152800"/>
                      </a:cubicBezTo>
                      <a:cubicBezTo>
                        <a:pt x="78666" y="147438"/>
                        <a:pt x="78666" y="139396"/>
                        <a:pt x="78666" y="131354"/>
                      </a:cubicBezTo>
                      <a:close/>
                      <a:moveTo>
                        <a:pt x="92229" y="77740"/>
                      </a:moveTo>
                      <a:cubicBezTo>
                        <a:pt x="92229" y="77740"/>
                        <a:pt x="92229" y="77740"/>
                        <a:pt x="89516" y="75059"/>
                      </a:cubicBezTo>
                      <a:cubicBezTo>
                        <a:pt x="84091" y="77740"/>
                        <a:pt x="75953" y="80421"/>
                        <a:pt x="70528" y="85782"/>
                      </a:cubicBezTo>
                      <a:cubicBezTo>
                        <a:pt x="65103" y="85782"/>
                        <a:pt x="59677" y="91144"/>
                        <a:pt x="62390" y="96505"/>
                      </a:cubicBezTo>
                      <a:cubicBezTo>
                        <a:pt x="62390" y="101866"/>
                        <a:pt x="67815" y="107228"/>
                        <a:pt x="70528" y="112589"/>
                      </a:cubicBezTo>
                      <a:cubicBezTo>
                        <a:pt x="73241" y="112589"/>
                        <a:pt x="81378" y="109909"/>
                        <a:pt x="84091" y="107228"/>
                      </a:cubicBezTo>
                      <a:cubicBezTo>
                        <a:pt x="86804" y="99186"/>
                        <a:pt x="89516" y="88463"/>
                        <a:pt x="92229" y="777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77" name="Freeform 12"/>
                <p:cNvSpPr/>
                <p:nvPr/>
              </p:nvSpPr>
              <p:spPr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05167" h="263415">
                      <a:moveTo>
                        <a:pt x="80898" y="118268"/>
                      </a:moveTo>
                      <a:cubicBezTo>
                        <a:pt x="86291" y="110204"/>
                        <a:pt x="91684" y="102141"/>
                        <a:pt x="97077" y="91389"/>
                      </a:cubicBezTo>
                      <a:cubicBezTo>
                        <a:pt x="99774" y="107516"/>
                        <a:pt x="105167" y="120956"/>
                        <a:pt x="99774" y="137083"/>
                      </a:cubicBezTo>
                      <a:cubicBezTo>
                        <a:pt x="88987" y="163962"/>
                        <a:pt x="78201" y="193529"/>
                        <a:pt x="67415" y="220408"/>
                      </a:cubicBezTo>
                      <a:cubicBezTo>
                        <a:pt x="62022" y="233848"/>
                        <a:pt x="62022" y="247288"/>
                        <a:pt x="56628" y="263415"/>
                      </a:cubicBezTo>
                      <a:cubicBezTo>
                        <a:pt x="48539" y="260727"/>
                        <a:pt x="40449" y="260727"/>
                        <a:pt x="35056" y="258039"/>
                      </a:cubicBezTo>
                      <a:cubicBezTo>
                        <a:pt x="18876" y="252663"/>
                        <a:pt x="8090" y="239224"/>
                        <a:pt x="13483" y="223096"/>
                      </a:cubicBezTo>
                      <a:cubicBezTo>
                        <a:pt x="18876" y="204281"/>
                        <a:pt x="24269" y="185466"/>
                        <a:pt x="29662" y="166650"/>
                      </a:cubicBezTo>
                      <a:cubicBezTo>
                        <a:pt x="35056" y="150523"/>
                        <a:pt x="37752" y="131708"/>
                        <a:pt x="24269" y="115580"/>
                      </a:cubicBezTo>
                      <a:cubicBezTo>
                        <a:pt x="18876" y="104828"/>
                        <a:pt x="24269" y="102141"/>
                        <a:pt x="32359" y="102141"/>
                      </a:cubicBezTo>
                      <a:cubicBezTo>
                        <a:pt x="45842" y="104828"/>
                        <a:pt x="45842" y="99453"/>
                        <a:pt x="48539" y="88701"/>
                      </a:cubicBezTo>
                      <a:cubicBezTo>
                        <a:pt x="51235" y="69886"/>
                        <a:pt x="56628" y="53758"/>
                        <a:pt x="62022" y="32255"/>
                      </a:cubicBezTo>
                      <a:cubicBezTo>
                        <a:pt x="51235" y="34943"/>
                        <a:pt x="40449" y="40319"/>
                        <a:pt x="29662" y="43007"/>
                      </a:cubicBezTo>
                      <a:cubicBezTo>
                        <a:pt x="21573" y="45694"/>
                        <a:pt x="13483" y="43007"/>
                        <a:pt x="5393" y="43007"/>
                      </a:cubicBezTo>
                      <a:cubicBezTo>
                        <a:pt x="2697" y="40319"/>
                        <a:pt x="0" y="34943"/>
                        <a:pt x="0" y="32255"/>
                      </a:cubicBezTo>
                      <a:cubicBezTo>
                        <a:pt x="2697" y="29567"/>
                        <a:pt x="5393" y="26879"/>
                        <a:pt x="8090" y="26879"/>
                      </a:cubicBezTo>
                      <a:cubicBezTo>
                        <a:pt x="18876" y="21503"/>
                        <a:pt x="32359" y="21503"/>
                        <a:pt x="43145" y="18815"/>
                      </a:cubicBezTo>
                      <a:cubicBezTo>
                        <a:pt x="51235" y="13440"/>
                        <a:pt x="59325" y="8064"/>
                        <a:pt x="70111" y="5376"/>
                      </a:cubicBezTo>
                      <a:cubicBezTo>
                        <a:pt x="75505" y="2688"/>
                        <a:pt x="86291" y="0"/>
                        <a:pt x="86291" y="2688"/>
                      </a:cubicBezTo>
                      <a:cubicBezTo>
                        <a:pt x="91684" y="8064"/>
                        <a:pt x="94381" y="16127"/>
                        <a:pt x="94381" y="24191"/>
                      </a:cubicBezTo>
                      <a:cubicBezTo>
                        <a:pt x="97077" y="24191"/>
                        <a:pt x="94381" y="26879"/>
                        <a:pt x="91684" y="29567"/>
                      </a:cubicBezTo>
                      <a:cubicBezTo>
                        <a:pt x="72808" y="51070"/>
                        <a:pt x="75505" y="77949"/>
                        <a:pt x="72808" y="102141"/>
                      </a:cubicBezTo>
                      <a:cubicBezTo>
                        <a:pt x="72808" y="107516"/>
                        <a:pt x="75505" y="112892"/>
                        <a:pt x="75505" y="118268"/>
                      </a:cubicBezTo>
                      <a:cubicBezTo>
                        <a:pt x="78201" y="118268"/>
                        <a:pt x="78201" y="118268"/>
                        <a:pt x="80898" y="1182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</p:grpSp>
        </p:grpSp>
      </p:grpSp>
      <p:sp>
        <p:nvSpPr>
          <p:cNvPr id="44" name="文本占位符 12"/>
          <p:cNvSpPr>
            <a:spLocks noGrp="1"/>
          </p:cNvSpPr>
          <p:nvPr>
            <p:ph type="body" idx="13" hasCustomPrompt="1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lv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/>
              <a:t>编辑母版文本样式</a:t>
            </a:r>
            <a:endParaRPr lang="en-US"/>
          </a:p>
          <a:p>
            <a:pPr lvl="0"/>
            <a:r>
              <a:rPr lang="zh-CN"/>
              <a:t>输入标题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3" hasCustomPrompt="1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lv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/>
              <a:t>编辑母版文本样式</a:t>
            </a:r>
            <a:endParaRPr lang="en-US"/>
          </a:p>
          <a:p>
            <a:pPr lvl="0"/>
            <a:r>
              <a:rPr lang="zh-CN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sz="1800" b="0" i="0" u="none" strike="noStrike" kern="1200" spc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sz="1800" b="0" i="0" u="none" strike="noStrike" kern="1200" spc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sz="1800" b="0" i="0" u="none" strike="noStrike" kern="1200" spc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sz="1800" b="0" i="0" u="none" strike="noStrike" kern="1200" spc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/>
          <a:lstStyle>
            <a:lvl1pPr lvl="0"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/>
              </a:defRPr>
            </a:lvl1pPr>
          </a:lstStyle>
          <a:p>
            <a:pPr marL="0" lvl="0" indent="0" algn="dist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100" b="1" i="0" u="none" strike="noStrike" kern="1200" spc="0" baseline="0">
                <a:ln>
                  <a:noFill/>
                </a:ln>
                <a:solidFill>
                  <a:srgbClr val="FFFFFF">
                    <a:alpha val="5000"/>
                  </a:srgbClr>
                </a:solidFill>
                <a:effectLst/>
                <a:latin typeface="Arial" panose="020B0604020202020204"/>
                <a:ea typeface="微软雅黑" panose="020B0503020204020204" charset="-122"/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/>
              <p:cNvSpPr/>
              <p:nvPr/>
            </p:nvSpPr>
            <p:spPr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45981" h="390126">
                    <a:moveTo>
                      <a:pt x="77500" y="90663"/>
                    </a:moveTo>
                    <a:cubicBezTo>
                      <a:pt x="96875" y="79674"/>
                      <a:pt x="113482" y="68684"/>
                      <a:pt x="113482" y="43958"/>
                    </a:cubicBezTo>
                    <a:cubicBezTo>
                      <a:pt x="113482" y="35716"/>
                      <a:pt x="119017" y="24726"/>
                      <a:pt x="121785" y="16484"/>
                    </a:cubicBezTo>
                    <a:cubicBezTo>
                      <a:pt x="124553" y="13737"/>
                      <a:pt x="132857" y="8242"/>
                      <a:pt x="135625" y="8242"/>
                    </a:cubicBezTo>
                    <a:cubicBezTo>
                      <a:pt x="149464" y="10989"/>
                      <a:pt x="163303" y="24726"/>
                      <a:pt x="163303" y="41210"/>
                    </a:cubicBezTo>
                    <a:cubicBezTo>
                      <a:pt x="163303" y="49453"/>
                      <a:pt x="166071" y="52200"/>
                      <a:pt x="171607" y="54947"/>
                    </a:cubicBezTo>
                    <a:cubicBezTo>
                      <a:pt x="179910" y="60442"/>
                      <a:pt x="188214" y="68684"/>
                      <a:pt x="190982" y="76926"/>
                    </a:cubicBezTo>
                    <a:cubicBezTo>
                      <a:pt x="196517" y="87916"/>
                      <a:pt x="188214" y="93410"/>
                      <a:pt x="177142" y="90663"/>
                    </a:cubicBezTo>
                    <a:cubicBezTo>
                      <a:pt x="171607" y="87916"/>
                      <a:pt x="166071" y="85168"/>
                      <a:pt x="157767" y="82421"/>
                    </a:cubicBezTo>
                    <a:cubicBezTo>
                      <a:pt x="146696" y="76926"/>
                      <a:pt x="141160" y="79674"/>
                      <a:pt x="138392" y="93410"/>
                    </a:cubicBezTo>
                    <a:cubicBezTo>
                      <a:pt x="132857" y="123631"/>
                      <a:pt x="127321" y="153853"/>
                      <a:pt x="143928" y="181326"/>
                    </a:cubicBezTo>
                    <a:cubicBezTo>
                      <a:pt x="149464" y="175831"/>
                      <a:pt x="154999" y="170337"/>
                      <a:pt x="160535" y="159347"/>
                    </a:cubicBezTo>
                    <a:cubicBezTo>
                      <a:pt x="168839" y="170337"/>
                      <a:pt x="174374" y="178579"/>
                      <a:pt x="179910" y="189568"/>
                    </a:cubicBezTo>
                    <a:cubicBezTo>
                      <a:pt x="188214" y="181326"/>
                      <a:pt x="199285" y="170337"/>
                      <a:pt x="207589" y="162095"/>
                    </a:cubicBezTo>
                    <a:cubicBezTo>
                      <a:pt x="210356" y="159347"/>
                      <a:pt x="207589" y="153853"/>
                      <a:pt x="207589" y="151105"/>
                    </a:cubicBezTo>
                    <a:cubicBezTo>
                      <a:pt x="204821" y="145610"/>
                      <a:pt x="196517" y="140116"/>
                      <a:pt x="196517" y="137368"/>
                    </a:cubicBezTo>
                    <a:cubicBezTo>
                      <a:pt x="199285" y="129126"/>
                      <a:pt x="207589" y="126379"/>
                      <a:pt x="215892" y="129126"/>
                    </a:cubicBezTo>
                    <a:cubicBezTo>
                      <a:pt x="218660" y="129126"/>
                      <a:pt x="221428" y="129126"/>
                      <a:pt x="224196" y="129126"/>
                    </a:cubicBezTo>
                    <a:cubicBezTo>
                      <a:pt x="224196" y="120884"/>
                      <a:pt x="226964" y="109895"/>
                      <a:pt x="229731" y="96158"/>
                    </a:cubicBezTo>
                    <a:cubicBezTo>
                      <a:pt x="210356" y="104400"/>
                      <a:pt x="196517" y="109895"/>
                      <a:pt x="179910" y="115389"/>
                    </a:cubicBezTo>
                    <a:cubicBezTo>
                      <a:pt x="168839" y="120884"/>
                      <a:pt x="166071" y="120884"/>
                      <a:pt x="157767" y="109895"/>
                    </a:cubicBezTo>
                    <a:cubicBezTo>
                      <a:pt x="163303" y="107147"/>
                      <a:pt x="168839" y="104400"/>
                      <a:pt x="174374" y="101653"/>
                    </a:cubicBezTo>
                    <a:cubicBezTo>
                      <a:pt x="190982" y="96158"/>
                      <a:pt x="207589" y="90663"/>
                      <a:pt x="224196" y="82421"/>
                    </a:cubicBezTo>
                    <a:cubicBezTo>
                      <a:pt x="229731" y="82421"/>
                      <a:pt x="232499" y="76926"/>
                      <a:pt x="235267" y="74179"/>
                    </a:cubicBezTo>
                    <a:cubicBezTo>
                      <a:pt x="240803" y="57695"/>
                      <a:pt x="243571" y="38463"/>
                      <a:pt x="249106" y="21979"/>
                    </a:cubicBezTo>
                    <a:cubicBezTo>
                      <a:pt x="249106" y="16484"/>
                      <a:pt x="254642" y="8242"/>
                      <a:pt x="257410" y="5495"/>
                    </a:cubicBezTo>
                    <a:cubicBezTo>
                      <a:pt x="260178" y="0"/>
                      <a:pt x="265713" y="0"/>
                      <a:pt x="271249" y="0"/>
                    </a:cubicBezTo>
                    <a:cubicBezTo>
                      <a:pt x="271249" y="2747"/>
                      <a:pt x="274017" y="10989"/>
                      <a:pt x="274017" y="13737"/>
                    </a:cubicBezTo>
                    <a:cubicBezTo>
                      <a:pt x="257410" y="32968"/>
                      <a:pt x="260178" y="54947"/>
                      <a:pt x="254642" y="76926"/>
                    </a:cubicBezTo>
                    <a:cubicBezTo>
                      <a:pt x="271249" y="85168"/>
                      <a:pt x="290624" y="68684"/>
                      <a:pt x="307231" y="82421"/>
                    </a:cubicBezTo>
                    <a:cubicBezTo>
                      <a:pt x="301695" y="90663"/>
                      <a:pt x="296160" y="98905"/>
                      <a:pt x="285088" y="96158"/>
                    </a:cubicBezTo>
                    <a:cubicBezTo>
                      <a:pt x="285088" y="93410"/>
                      <a:pt x="282320" y="93410"/>
                      <a:pt x="282320" y="93410"/>
                    </a:cubicBezTo>
                    <a:cubicBezTo>
                      <a:pt x="254642" y="93410"/>
                      <a:pt x="243571" y="107147"/>
                      <a:pt x="249106" y="134621"/>
                    </a:cubicBezTo>
                    <a:cubicBezTo>
                      <a:pt x="251874" y="142863"/>
                      <a:pt x="257410" y="151105"/>
                      <a:pt x="262946" y="162095"/>
                    </a:cubicBezTo>
                    <a:cubicBezTo>
                      <a:pt x="274017" y="162095"/>
                      <a:pt x="287856" y="159347"/>
                      <a:pt x="301695" y="156600"/>
                    </a:cubicBezTo>
                    <a:cubicBezTo>
                      <a:pt x="315535" y="153853"/>
                      <a:pt x="329374" y="159347"/>
                      <a:pt x="340445" y="167589"/>
                    </a:cubicBezTo>
                    <a:cubicBezTo>
                      <a:pt x="345981" y="173084"/>
                      <a:pt x="345981" y="181326"/>
                      <a:pt x="337677" y="184074"/>
                    </a:cubicBezTo>
                    <a:cubicBezTo>
                      <a:pt x="326606" y="189568"/>
                      <a:pt x="315535" y="195063"/>
                      <a:pt x="304463" y="195063"/>
                    </a:cubicBezTo>
                    <a:cubicBezTo>
                      <a:pt x="285088" y="192316"/>
                      <a:pt x="274017" y="206052"/>
                      <a:pt x="262946" y="217042"/>
                    </a:cubicBezTo>
                    <a:cubicBezTo>
                      <a:pt x="271249" y="219789"/>
                      <a:pt x="282320" y="219789"/>
                      <a:pt x="287856" y="225284"/>
                    </a:cubicBezTo>
                    <a:cubicBezTo>
                      <a:pt x="293392" y="228031"/>
                      <a:pt x="298928" y="236273"/>
                      <a:pt x="301695" y="241768"/>
                    </a:cubicBezTo>
                    <a:cubicBezTo>
                      <a:pt x="304463" y="285726"/>
                      <a:pt x="307231" y="326937"/>
                      <a:pt x="309999" y="368147"/>
                    </a:cubicBezTo>
                    <a:cubicBezTo>
                      <a:pt x="309999" y="376389"/>
                      <a:pt x="304463" y="384631"/>
                      <a:pt x="304463" y="390126"/>
                    </a:cubicBezTo>
                    <a:cubicBezTo>
                      <a:pt x="296160" y="387379"/>
                      <a:pt x="287856" y="387379"/>
                      <a:pt x="282320" y="384631"/>
                    </a:cubicBezTo>
                    <a:cubicBezTo>
                      <a:pt x="268481" y="373642"/>
                      <a:pt x="257410" y="359905"/>
                      <a:pt x="249106" y="348916"/>
                    </a:cubicBezTo>
                    <a:cubicBezTo>
                      <a:pt x="246338" y="346168"/>
                      <a:pt x="246338" y="340673"/>
                      <a:pt x="246338" y="337926"/>
                    </a:cubicBezTo>
                    <a:cubicBezTo>
                      <a:pt x="254642" y="343421"/>
                      <a:pt x="265713" y="348916"/>
                      <a:pt x="276785" y="357158"/>
                    </a:cubicBezTo>
                    <a:cubicBezTo>
                      <a:pt x="276785" y="354410"/>
                      <a:pt x="279553" y="354410"/>
                      <a:pt x="279553" y="351663"/>
                    </a:cubicBezTo>
                    <a:cubicBezTo>
                      <a:pt x="279553" y="332431"/>
                      <a:pt x="279553" y="310452"/>
                      <a:pt x="279553" y="288473"/>
                    </a:cubicBezTo>
                    <a:cubicBezTo>
                      <a:pt x="279553" y="277484"/>
                      <a:pt x="279553" y="263747"/>
                      <a:pt x="279553" y="252758"/>
                    </a:cubicBezTo>
                    <a:cubicBezTo>
                      <a:pt x="274017" y="233526"/>
                      <a:pt x="265713" y="230779"/>
                      <a:pt x="249106" y="247263"/>
                    </a:cubicBezTo>
                    <a:cubicBezTo>
                      <a:pt x="254642" y="255505"/>
                      <a:pt x="268481" y="255505"/>
                      <a:pt x="268481" y="271989"/>
                    </a:cubicBezTo>
                    <a:cubicBezTo>
                      <a:pt x="260178" y="269242"/>
                      <a:pt x="251874" y="266495"/>
                      <a:pt x="243571" y="263747"/>
                    </a:cubicBezTo>
                    <a:cubicBezTo>
                      <a:pt x="232499" y="274737"/>
                      <a:pt x="232499" y="277484"/>
                      <a:pt x="249106" y="282979"/>
                    </a:cubicBezTo>
                    <a:cubicBezTo>
                      <a:pt x="262946" y="291221"/>
                      <a:pt x="271249" y="304958"/>
                      <a:pt x="265713" y="307705"/>
                    </a:cubicBezTo>
                    <a:cubicBezTo>
                      <a:pt x="254642" y="315947"/>
                      <a:pt x="246338" y="307705"/>
                      <a:pt x="238035" y="302210"/>
                    </a:cubicBezTo>
                    <a:cubicBezTo>
                      <a:pt x="235267" y="302210"/>
                      <a:pt x="232499" y="299463"/>
                      <a:pt x="229731" y="296716"/>
                    </a:cubicBezTo>
                    <a:cubicBezTo>
                      <a:pt x="226964" y="307705"/>
                      <a:pt x="226964" y="318694"/>
                      <a:pt x="224196" y="329684"/>
                    </a:cubicBezTo>
                    <a:cubicBezTo>
                      <a:pt x="204821" y="324189"/>
                      <a:pt x="199285" y="313200"/>
                      <a:pt x="202053" y="296716"/>
                    </a:cubicBezTo>
                    <a:cubicBezTo>
                      <a:pt x="210356" y="261000"/>
                      <a:pt x="224196" y="228031"/>
                      <a:pt x="243571" y="195063"/>
                    </a:cubicBezTo>
                    <a:cubicBezTo>
                      <a:pt x="232499" y="203305"/>
                      <a:pt x="221428" y="208800"/>
                      <a:pt x="210356" y="214295"/>
                    </a:cubicBezTo>
                    <a:cubicBezTo>
                      <a:pt x="196517" y="222537"/>
                      <a:pt x="179910" y="230779"/>
                      <a:pt x="166071" y="239021"/>
                    </a:cubicBezTo>
                    <a:cubicBezTo>
                      <a:pt x="166071" y="239021"/>
                      <a:pt x="166071" y="239021"/>
                      <a:pt x="163303" y="239021"/>
                    </a:cubicBezTo>
                    <a:cubicBezTo>
                      <a:pt x="157767" y="241768"/>
                      <a:pt x="149464" y="241768"/>
                      <a:pt x="146696" y="244516"/>
                    </a:cubicBezTo>
                    <a:cubicBezTo>
                      <a:pt x="141160" y="255505"/>
                      <a:pt x="135625" y="266495"/>
                      <a:pt x="135625" y="277484"/>
                    </a:cubicBezTo>
                    <a:cubicBezTo>
                      <a:pt x="135625" y="302210"/>
                      <a:pt x="138392" y="326937"/>
                      <a:pt x="141160" y="351663"/>
                    </a:cubicBezTo>
                    <a:cubicBezTo>
                      <a:pt x="141160" y="359905"/>
                      <a:pt x="141160" y="368147"/>
                      <a:pt x="141160" y="376389"/>
                    </a:cubicBezTo>
                    <a:cubicBezTo>
                      <a:pt x="132857" y="373642"/>
                      <a:pt x="124553" y="373642"/>
                      <a:pt x="119017" y="368147"/>
                    </a:cubicBezTo>
                    <a:cubicBezTo>
                      <a:pt x="110714" y="362652"/>
                      <a:pt x="102410" y="357158"/>
                      <a:pt x="105178" y="343421"/>
                    </a:cubicBezTo>
                    <a:cubicBezTo>
                      <a:pt x="110714" y="326937"/>
                      <a:pt x="107946" y="310452"/>
                      <a:pt x="107946" y="293968"/>
                    </a:cubicBezTo>
                    <a:cubicBezTo>
                      <a:pt x="105178" y="293968"/>
                      <a:pt x="105178" y="293968"/>
                      <a:pt x="102410" y="291221"/>
                    </a:cubicBezTo>
                    <a:cubicBezTo>
                      <a:pt x="99643" y="299463"/>
                      <a:pt x="94107" y="304958"/>
                      <a:pt x="91339" y="313200"/>
                    </a:cubicBezTo>
                    <a:cubicBezTo>
                      <a:pt x="83035" y="329684"/>
                      <a:pt x="69196" y="335179"/>
                      <a:pt x="58125" y="329684"/>
                    </a:cubicBezTo>
                    <a:cubicBezTo>
                      <a:pt x="44286" y="324189"/>
                      <a:pt x="41518" y="310452"/>
                      <a:pt x="47053" y="296716"/>
                    </a:cubicBezTo>
                    <a:cubicBezTo>
                      <a:pt x="55357" y="271989"/>
                      <a:pt x="63661" y="250010"/>
                      <a:pt x="71964" y="222537"/>
                    </a:cubicBezTo>
                    <a:cubicBezTo>
                      <a:pt x="52589" y="247263"/>
                      <a:pt x="33214" y="233526"/>
                      <a:pt x="13839" y="222537"/>
                    </a:cubicBezTo>
                    <a:cubicBezTo>
                      <a:pt x="0" y="217042"/>
                      <a:pt x="0" y="208800"/>
                      <a:pt x="13839" y="200558"/>
                    </a:cubicBezTo>
                    <a:cubicBezTo>
                      <a:pt x="41518" y="186821"/>
                      <a:pt x="69196" y="170337"/>
                      <a:pt x="94107" y="153853"/>
                    </a:cubicBezTo>
                    <a:cubicBezTo>
                      <a:pt x="96875" y="151105"/>
                      <a:pt x="102410" y="148358"/>
                      <a:pt x="102410" y="142863"/>
                    </a:cubicBezTo>
                    <a:cubicBezTo>
                      <a:pt x="105178" y="126379"/>
                      <a:pt x="105178" y="107147"/>
                      <a:pt x="105178" y="90663"/>
                    </a:cubicBezTo>
                    <a:cubicBezTo>
                      <a:pt x="105178" y="87916"/>
                      <a:pt x="105178" y="87916"/>
                      <a:pt x="102410" y="87916"/>
                    </a:cubicBezTo>
                    <a:cubicBezTo>
                      <a:pt x="88571" y="109895"/>
                      <a:pt x="74732" y="131874"/>
                      <a:pt x="60893" y="151105"/>
                    </a:cubicBezTo>
                    <a:cubicBezTo>
                      <a:pt x="60893" y="153853"/>
                      <a:pt x="60893" y="153853"/>
                      <a:pt x="63661" y="156600"/>
                    </a:cubicBezTo>
                    <a:cubicBezTo>
                      <a:pt x="55357" y="153853"/>
                      <a:pt x="47053" y="153853"/>
                      <a:pt x="38750" y="151105"/>
                    </a:cubicBezTo>
                    <a:cubicBezTo>
                      <a:pt x="24911" y="145610"/>
                      <a:pt x="19375" y="134621"/>
                      <a:pt x="24911" y="120884"/>
                    </a:cubicBezTo>
                    <a:cubicBezTo>
                      <a:pt x="27678" y="115389"/>
                      <a:pt x="27678" y="107147"/>
                      <a:pt x="30446" y="98905"/>
                    </a:cubicBezTo>
                    <a:cubicBezTo>
                      <a:pt x="35982" y="76926"/>
                      <a:pt x="49821" y="63189"/>
                      <a:pt x="71964" y="54947"/>
                    </a:cubicBezTo>
                    <a:cubicBezTo>
                      <a:pt x="74732" y="52200"/>
                      <a:pt x="83035" y="54947"/>
                      <a:pt x="88571" y="60442"/>
                    </a:cubicBezTo>
                    <a:cubicBezTo>
                      <a:pt x="94107" y="63189"/>
                      <a:pt x="88571" y="68684"/>
                      <a:pt x="85803" y="74179"/>
                    </a:cubicBezTo>
                    <a:cubicBezTo>
                      <a:pt x="80268" y="76926"/>
                      <a:pt x="80268" y="85168"/>
                      <a:pt x="77500" y="906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pPr marL="0" lvl="0" indent="0" algn="l" defTabSz="91440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sz="1800" b="0" i="0" u="none" strike="noStrike" kern="1200" spc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entury Gothic" panose="020B0502020202020204"/>
                  <a:ea typeface="微软雅黑" panose="020B0503020204020204" charset="-122"/>
                </a:endParaRPr>
              </a:p>
            </p:txBody>
          </p:sp>
          <p:sp>
            <p:nvSpPr>
              <p:cNvPr id="62" name="Freeform 6"/>
              <p:cNvSpPr/>
              <p:nvPr/>
            </p:nvSpPr>
            <p:spPr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9170" h="299781">
                    <a:moveTo>
                      <a:pt x="91286" y="209022"/>
                    </a:moveTo>
                    <a:cubicBezTo>
                      <a:pt x="102351" y="203521"/>
                      <a:pt x="110650" y="200771"/>
                      <a:pt x="121715" y="200771"/>
                    </a:cubicBezTo>
                    <a:cubicBezTo>
                      <a:pt x="135546" y="198020"/>
                      <a:pt x="149378" y="195270"/>
                      <a:pt x="163209" y="195270"/>
                    </a:cubicBezTo>
                    <a:cubicBezTo>
                      <a:pt x="182573" y="198020"/>
                      <a:pt x="199170" y="233774"/>
                      <a:pt x="190871" y="253026"/>
                    </a:cubicBezTo>
                    <a:cubicBezTo>
                      <a:pt x="188105" y="255776"/>
                      <a:pt x="185339" y="258527"/>
                      <a:pt x="182573" y="258527"/>
                    </a:cubicBezTo>
                    <a:cubicBezTo>
                      <a:pt x="165975" y="261277"/>
                      <a:pt x="149378" y="258527"/>
                      <a:pt x="135546" y="264027"/>
                    </a:cubicBezTo>
                    <a:cubicBezTo>
                      <a:pt x="116183" y="272278"/>
                      <a:pt x="96819" y="280529"/>
                      <a:pt x="77455" y="291530"/>
                    </a:cubicBezTo>
                    <a:cubicBezTo>
                      <a:pt x="66390" y="297031"/>
                      <a:pt x="58091" y="299781"/>
                      <a:pt x="44260" y="291530"/>
                    </a:cubicBezTo>
                    <a:cubicBezTo>
                      <a:pt x="19364" y="275028"/>
                      <a:pt x="8299" y="247526"/>
                      <a:pt x="2766" y="220023"/>
                    </a:cubicBezTo>
                    <a:cubicBezTo>
                      <a:pt x="0" y="214522"/>
                      <a:pt x="2766" y="209022"/>
                      <a:pt x="5533" y="203521"/>
                    </a:cubicBezTo>
                    <a:cubicBezTo>
                      <a:pt x="24896" y="165017"/>
                      <a:pt x="44260" y="123763"/>
                      <a:pt x="63624" y="85259"/>
                    </a:cubicBezTo>
                    <a:cubicBezTo>
                      <a:pt x="63624" y="82509"/>
                      <a:pt x="63624" y="77008"/>
                      <a:pt x="60858" y="71507"/>
                    </a:cubicBezTo>
                    <a:cubicBezTo>
                      <a:pt x="52559" y="63257"/>
                      <a:pt x="41494" y="55006"/>
                      <a:pt x="33195" y="44005"/>
                    </a:cubicBezTo>
                    <a:cubicBezTo>
                      <a:pt x="27663" y="35754"/>
                      <a:pt x="30429" y="30253"/>
                      <a:pt x="41494" y="27503"/>
                    </a:cubicBezTo>
                    <a:cubicBezTo>
                      <a:pt x="58091" y="24753"/>
                      <a:pt x="71923" y="19252"/>
                      <a:pt x="88520" y="13751"/>
                    </a:cubicBezTo>
                    <a:cubicBezTo>
                      <a:pt x="121715" y="0"/>
                      <a:pt x="157676" y="16502"/>
                      <a:pt x="165975" y="49505"/>
                    </a:cubicBezTo>
                    <a:cubicBezTo>
                      <a:pt x="168741" y="57756"/>
                      <a:pt x="165975" y="66007"/>
                      <a:pt x="163209" y="71507"/>
                    </a:cubicBezTo>
                    <a:cubicBezTo>
                      <a:pt x="157676" y="79758"/>
                      <a:pt x="149378" y="90759"/>
                      <a:pt x="143845" y="99010"/>
                    </a:cubicBezTo>
                    <a:cubicBezTo>
                      <a:pt x="127248" y="132014"/>
                      <a:pt x="110650" y="165017"/>
                      <a:pt x="94053" y="198020"/>
                    </a:cubicBezTo>
                    <a:cubicBezTo>
                      <a:pt x="94053" y="198020"/>
                      <a:pt x="94053" y="203521"/>
                      <a:pt x="91286" y="2090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pPr marL="0" lvl="0" indent="0" algn="l" defTabSz="91440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sz="1800" b="0" i="0" u="none" strike="noStrike" kern="1200" spc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entury Gothic" panose="020B0502020202020204"/>
                  <a:ea typeface="微软雅黑" panose="020B0503020204020204" charset="-122"/>
                </a:endParaRPr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69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/>
                <p:cNvSpPr/>
                <p:nvPr/>
              </p:nvSpPr>
              <p:spPr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2877" h="246063">
                      <a:moveTo>
                        <a:pt x="62719" y="123032"/>
                      </a:moveTo>
                      <a:cubicBezTo>
                        <a:pt x="74479" y="89092"/>
                        <a:pt x="90158" y="59395"/>
                        <a:pt x="105838" y="29697"/>
                      </a:cubicBezTo>
                      <a:cubicBezTo>
                        <a:pt x="109758" y="21212"/>
                        <a:pt x="113678" y="12727"/>
                        <a:pt x="121518" y="4242"/>
                      </a:cubicBezTo>
                      <a:cubicBezTo>
                        <a:pt x="125438" y="12727"/>
                        <a:pt x="129357" y="16970"/>
                        <a:pt x="133277" y="25455"/>
                      </a:cubicBezTo>
                      <a:cubicBezTo>
                        <a:pt x="145037" y="50910"/>
                        <a:pt x="152877" y="80607"/>
                        <a:pt x="137197" y="110304"/>
                      </a:cubicBezTo>
                      <a:cubicBezTo>
                        <a:pt x="117598" y="144244"/>
                        <a:pt x="97998" y="182426"/>
                        <a:pt x="78398" y="220608"/>
                      </a:cubicBezTo>
                      <a:cubicBezTo>
                        <a:pt x="70559" y="237578"/>
                        <a:pt x="47039" y="246063"/>
                        <a:pt x="35279" y="241821"/>
                      </a:cubicBezTo>
                      <a:cubicBezTo>
                        <a:pt x="7840" y="229093"/>
                        <a:pt x="0" y="212123"/>
                        <a:pt x="3920" y="182426"/>
                      </a:cubicBezTo>
                      <a:cubicBezTo>
                        <a:pt x="7840" y="131516"/>
                        <a:pt x="11760" y="76364"/>
                        <a:pt x="15680" y="25455"/>
                      </a:cubicBezTo>
                      <a:cubicBezTo>
                        <a:pt x="15680" y="16970"/>
                        <a:pt x="15680" y="0"/>
                        <a:pt x="31359" y="0"/>
                      </a:cubicBezTo>
                      <a:cubicBezTo>
                        <a:pt x="43119" y="0"/>
                        <a:pt x="58799" y="4242"/>
                        <a:pt x="58799" y="25455"/>
                      </a:cubicBezTo>
                      <a:cubicBezTo>
                        <a:pt x="58799" y="42425"/>
                        <a:pt x="54879" y="63637"/>
                        <a:pt x="54879" y="84849"/>
                      </a:cubicBezTo>
                      <a:cubicBezTo>
                        <a:pt x="54879" y="97577"/>
                        <a:pt x="54879" y="106062"/>
                        <a:pt x="54879" y="118789"/>
                      </a:cubicBezTo>
                      <a:cubicBezTo>
                        <a:pt x="54879" y="118789"/>
                        <a:pt x="58799" y="118789"/>
                        <a:pt x="62719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66" name="Freeform 16"/>
                <p:cNvSpPr/>
                <p:nvPr/>
              </p:nvSpPr>
              <p:spPr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6686" h="346804">
                      <a:moveTo>
                        <a:pt x="31919" y="287690"/>
                      </a:moveTo>
                      <a:cubicBezTo>
                        <a:pt x="24826" y="279808"/>
                        <a:pt x="17733" y="271926"/>
                        <a:pt x="10640" y="264044"/>
                      </a:cubicBezTo>
                      <a:cubicBezTo>
                        <a:pt x="3547" y="252221"/>
                        <a:pt x="0" y="240398"/>
                        <a:pt x="10640" y="224634"/>
                      </a:cubicBezTo>
                      <a:cubicBezTo>
                        <a:pt x="31919" y="200989"/>
                        <a:pt x="49651" y="177343"/>
                        <a:pt x="70930" y="149756"/>
                      </a:cubicBezTo>
                      <a:cubicBezTo>
                        <a:pt x="85116" y="126111"/>
                        <a:pt x="99302" y="102465"/>
                        <a:pt x="117035" y="78819"/>
                      </a:cubicBezTo>
                      <a:cubicBezTo>
                        <a:pt x="127674" y="59114"/>
                        <a:pt x="127674" y="35469"/>
                        <a:pt x="117035" y="15764"/>
                      </a:cubicBezTo>
                      <a:cubicBezTo>
                        <a:pt x="113488" y="11823"/>
                        <a:pt x="113488" y="7882"/>
                        <a:pt x="113488" y="3941"/>
                      </a:cubicBezTo>
                      <a:cubicBezTo>
                        <a:pt x="113488" y="3941"/>
                        <a:pt x="117035" y="0"/>
                        <a:pt x="117035" y="0"/>
                      </a:cubicBezTo>
                      <a:cubicBezTo>
                        <a:pt x="127674" y="7882"/>
                        <a:pt x="138314" y="15764"/>
                        <a:pt x="145407" y="23646"/>
                      </a:cubicBezTo>
                      <a:cubicBezTo>
                        <a:pt x="163139" y="43351"/>
                        <a:pt x="166686" y="78819"/>
                        <a:pt x="152500" y="102465"/>
                      </a:cubicBezTo>
                      <a:cubicBezTo>
                        <a:pt x="138314" y="130052"/>
                        <a:pt x="120581" y="157638"/>
                        <a:pt x="102849" y="189166"/>
                      </a:cubicBezTo>
                      <a:cubicBezTo>
                        <a:pt x="102849" y="193107"/>
                        <a:pt x="102849" y="204930"/>
                        <a:pt x="106395" y="204930"/>
                      </a:cubicBezTo>
                      <a:cubicBezTo>
                        <a:pt x="134767" y="224634"/>
                        <a:pt x="134767" y="256162"/>
                        <a:pt x="141860" y="287690"/>
                      </a:cubicBezTo>
                      <a:cubicBezTo>
                        <a:pt x="145407" y="299513"/>
                        <a:pt x="145407" y="315276"/>
                        <a:pt x="145407" y="331040"/>
                      </a:cubicBezTo>
                      <a:cubicBezTo>
                        <a:pt x="145407" y="342863"/>
                        <a:pt x="138314" y="346804"/>
                        <a:pt x="131221" y="338922"/>
                      </a:cubicBezTo>
                      <a:cubicBezTo>
                        <a:pt x="117035" y="327099"/>
                        <a:pt x="109942" y="319217"/>
                        <a:pt x="109942" y="295572"/>
                      </a:cubicBezTo>
                      <a:cubicBezTo>
                        <a:pt x="109942" y="275867"/>
                        <a:pt x="106395" y="256162"/>
                        <a:pt x="99302" y="236457"/>
                      </a:cubicBezTo>
                      <a:cubicBezTo>
                        <a:pt x="95756" y="216753"/>
                        <a:pt x="88663" y="220693"/>
                        <a:pt x="78023" y="232516"/>
                      </a:cubicBezTo>
                      <a:cubicBezTo>
                        <a:pt x="63837" y="252221"/>
                        <a:pt x="49651" y="267985"/>
                        <a:pt x="31919" y="2876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67" name="Freeform 17"/>
                <p:cNvSpPr/>
                <p:nvPr/>
              </p:nvSpPr>
              <p:spPr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9753" h="63837">
                      <a:moveTo>
                        <a:pt x="0" y="0"/>
                      </a:moveTo>
                      <a:cubicBezTo>
                        <a:pt x="33770" y="3360"/>
                        <a:pt x="59098" y="3360"/>
                        <a:pt x="84425" y="3360"/>
                      </a:cubicBezTo>
                      <a:cubicBezTo>
                        <a:pt x="101310" y="3360"/>
                        <a:pt x="109753" y="26879"/>
                        <a:pt x="97089" y="40318"/>
                      </a:cubicBezTo>
                      <a:cubicBezTo>
                        <a:pt x="88647" y="53757"/>
                        <a:pt x="71762" y="63837"/>
                        <a:pt x="50655" y="60477"/>
                      </a:cubicBezTo>
                      <a:cubicBezTo>
                        <a:pt x="33770" y="60477"/>
                        <a:pt x="21106" y="50398"/>
                        <a:pt x="12664" y="36958"/>
                      </a:cubicBezTo>
                      <a:cubicBezTo>
                        <a:pt x="8443" y="26879"/>
                        <a:pt x="4221" y="13439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60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58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55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56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/>
                <p:cNvSpPr>
                  <a:spLocks noEditPoints="1"/>
                </p:cNvSpPr>
                <p:nvPr/>
              </p:nvSpPr>
              <p:spPr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0566" h="294792">
                      <a:moveTo>
                        <a:pt x="84811" y="141616"/>
                      </a:moveTo>
                      <a:cubicBezTo>
                        <a:pt x="55566" y="150286"/>
                        <a:pt x="52642" y="150286"/>
                        <a:pt x="43868" y="124275"/>
                      </a:cubicBezTo>
                      <a:cubicBezTo>
                        <a:pt x="38019" y="104044"/>
                        <a:pt x="32170" y="80923"/>
                        <a:pt x="29245" y="60692"/>
                      </a:cubicBezTo>
                      <a:cubicBezTo>
                        <a:pt x="26321" y="54912"/>
                        <a:pt x="32170" y="46242"/>
                        <a:pt x="38019" y="43352"/>
                      </a:cubicBezTo>
                      <a:cubicBezTo>
                        <a:pt x="46792" y="37572"/>
                        <a:pt x="52642" y="46242"/>
                        <a:pt x="55566" y="52022"/>
                      </a:cubicBezTo>
                      <a:cubicBezTo>
                        <a:pt x="55566" y="60692"/>
                        <a:pt x="58491" y="66473"/>
                        <a:pt x="58491" y="75143"/>
                      </a:cubicBezTo>
                      <a:cubicBezTo>
                        <a:pt x="76038" y="72253"/>
                        <a:pt x="90660" y="69363"/>
                        <a:pt x="102358" y="63583"/>
                      </a:cubicBezTo>
                      <a:cubicBezTo>
                        <a:pt x="108208" y="60692"/>
                        <a:pt x="111132" y="52022"/>
                        <a:pt x="116981" y="46242"/>
                      </a:cubicBezTo>
                      <a:cubicBezTo>
                        <a:pt x="119906" y="43352"/>
                        <a:pt x="122830" y="40462"/>
                        <a:pt x="125755" y="40462"/>
                      </a:cubicBezTo>
                      <a:cubicBezTo>
                        <a:pt x="128679" y="43352"/>
                        <a:pt x="128679" y="49132"/>
                        <a:pt x="128679" y="54912"/>
                      </a:cubicBezTo>
                      <a:cubicBezTo>
                        <a:pt x="128679" y="63583"/>
                        <a:pt x="125755" y="72253"/>
                        <a:pt x="125755" y="80923"/>
                      </a:cubicBezTo>
                      <a:cubicBezTo>
                        <a:pt x="108208" y="83813"/>
                        <a:pt x="114057" y="104044"/>
                        <a:pt x="105283" y="115605"/>
                      </a:cubicBezTo>
                      <a:cubicBezTo>
                        <a:pt x="105283" y="118495"/>
                        <a:pt x="108208" y="118495"/>
                        <a:pt x="108208" y="121385"/>
                      </a:cubicBezTo>
                      <a:cubicBezTo>
                        <a:pt x="114057" y="118495"/>
                        <a:pt x="122830" y="115605"/>
                        <a:pt x="128679" y="109824"/>
                      </a:cubicBezTo>
                      <a:cubicBezTo>
                        <a:pt x="140377" y="92484"/>
                        <a:pt x="152075" y="75143"/>
                        <a:pt x="163774" y="57802"/>
                      </a:cubicBezTo>
                      <a:cubicBezTo>
                        <a:pt x="172547" y="43352"/>
                        <a:pt x="163774" y="26011"/>
                        <a:pt x="143302" y="26011"/>
                      </a:cubicBezTo>
                      <a:cubicBezTo>
                        <a:pt x="122830" y="23121"/>
                        <a:pt x="99434" y="28901"/>
                        <a:pt x="81887" y="40462"/>
                      </a:cubicBezTo>
                      <a:cubicBezTo>
                        <a:pt x="73113" y="46242"/>
                        <a:pt x="64340" y="43352"/>
                        <a:pt x="58491" y="37572"/>
                      </a:cubicBezTo>
                      <a:cubicBezTo>
                        <a:pt x="49717" y="26011"/>
                        <a:pt x="49717" y="20231"/>
                        <a:pt x="64340" y="17341"/>
                      </a:cubicBezTo>
                      <a:cubicBezTo>
                        <a:pt x="90660" y="8670"/>
                        <a:pt x="116981" y="0"/>
                        <a:pt x="146226" y="2890"/>
                      </a:cubicBezTo>
                      <a:cubicBezTo>
                        <a:pt x="169623" y="2890"/>
                        <a:pt x="184245" y="20231"/>
                        <a:pt x="198868" y="34681"/>
                      </a:cubicBezTo>
                      <a:cubicBezTo>
                        <a:pt x="210566" y="43352"/>
                        <a:pt x="204717" y="57802"/>
                        <a:pt x="195943" y="69363"/>
                      </a:cubicBezTo>
                      <a:cubicBezTo>
                        <a:pt x="178396" y="92484"/>
                        <a:pt x="160849" y="115605"/>
                        <a:pt x="143302" y="138726"/>
                      </a:cubicBezTo>
                      <a:cubicBezTo>
                        <a:pt x="137453" y="147396"/>
                        <a:pt x="131604" y="150286"/>
                        <a:pt x="122830" y="141616"/>
                      </a:cubicBezTo>
                      <a:cubicBezTo>
                        <a:pt x="119906" y="138726"/>
                        <a:pt x="111132" y="135836"/>
                        <a:pt x="108208" y="135836"/>
                      </a:cubicBezTo>
                      <a:cubicBezTo>
                        <a:pt x="105283" y="138726"/>
                        <a:pt x="102358" y="144506"/>
                        <a:pt x="102358" y="150286"/>
                      </a:cubicBezTo>
                      <a:cubicBezTo>
                        <a:pt x="99434" y="170517"/>
                        <a:pt x="99434" y="170517"/>
                        <a:pt x="119906" y="167627"/>
                      </a:cubicBezTo>
                      <a:cubicBezTo>
                        <a:pt x="125755" y="164737"/>
                        <a:pt x="134528" y="161847"/>
                        <a:pt x="140377" y="164737"/>
                      </a:cubicBezTo>
                      <a:cubicBezTo>
                        <a:pt x="146226" y="164737"/>
                        <a:pt x="155000" y="167627"/>
                        <a:pt x="155000" y="170517"/>
                      </a:cubicBezTo>
                      <a:cubicBezTo>
                        <a:pt x="157925" y="176297"/>
                        <a:pt x="157925" y="184968"/>
                        <a:pt x="155000" y="190748"/>
                      </a:cubicBezTo>
                      <a:cubicBezTo>
                        <a:pt x="152075" y="196528"/>
                        <a:pt x="146226" y="199418"/>
                        <a:pt x="140377" y="202308"/>
                      </a:cubicBezTo>
                      <a:cubicBezTo>
                        <a:pt x="128679" y="210979"/>
                        <a:pt x="114057" y="216759"/>
                        <a:pt x="108208" y="234100"/>
                      </a:cubicBezTo>
                      <a:cubicBezTo>
                        <a:pt x="116981" y="234100"/>
                        <a:pt x="125755" y="234100"/>
                        <a:pt x="131604" y="234100"/>
                      </a:cubicBezTo>
                      <a:cubicBezTo>
                        <a:pt x="149151" y="234100"/>
                        <a:pt x="163774" y="242770"/>
                        <a:pt x="166698" y="257220"/>
                      </a:cubicBezTo>
                      <a:cubicBezTo>
                        <a:pt x="169623" y="268781"/>
                        <a:pt x="160849" y="280341"/>
                        <a:pt x="149151" y="283232"/>
                      </a:cubicBezTo>
                      <a:cubicBezTo>
                        <a:pt x="125755" y="286122"/>
                        <a:pt x="102358" y="289012"/>
                        <a:pt x="76038" y="291902"/>
                      </a:cubicBezTo>
                      <a:cubicBezTo>
                        <a:pt x="64340" y="294792"/>
                        <a:pt x="55566" y="289012"/>
                        <a:pt x="49717" y="277451"/>
                      </a:cubicBezTo>
                      <a:cubicBezTo>
                        <a:pt x="46792" y="277451"/>
                        <a:pt x="46792" y="274561"/>
                        <a:pt x="43868" y="271671"/>
                      </a:cubicBezTo>
                      <a:cubicBezTo>
                        <a:pt x="32170" y="242770"/>
                        <a:pt x="32170" y="242770"/>
                        <a:pt x="55566" y="222539"/>
                      </a:cubicBezTo>
                      <a:cubicBezTo>
                        <a:pt x="64340" y="216759"/>
                        <a:pt x="70189" y="208088"/>
                        <a:pt x="78962" y="202308"/>
                      </a:cubicBezTo>
                      <a:cubicBezTo>
                        <a:pt x="78962" y="202308"/>
                        <a:pt x="78962" y="199418"/>
                        <a:pt x="78962" y="199418"/>
                      </a:cubicBezTo>
                      <a:cubicBezTo>
                        <a:pt x="73113" y="199418"/>
                        <a:pt x="67264" y="202308"/>
                        <a:pt x="61415" y="205198"/>
                      </a:cubicBezTo>
                      <a:cubicBezTo>
                        <a:pt x="49717" y="208088"/>
                        <a:pt x="38019" y="213869"/>
                        <a:pt x="26321" y="219649"/>
                      </a:cubicBezTo>
                      <a:cubicBezTo>
                        <a:pt x="20472" y="219649"/>
                        <a:pt x="14623" y="219649"/>
                        <a:pt x="8774" y="216759"/>
                      </a:cubicBezTo>
                      <a:cubicBezTo>
                        <a:pt x="0" y="208088"/>
                        <a:pt x="0" y="205198"/>
                        <a:pt x="11698" y="199418"/>
                      </a:cubicBezTo>
                      <a:cubicBezTo>
                        <a:pt x="35094" y="190748"/>
                        <a:pt x="55566" y="182077"/>
                        <a:pt x="76038" y="173407"/>
                      </a:cubicBezTo>
                      <a:cubicBezTo>
                        <a:pt x="78962" y="173407"/>
                        <a:pt x="81887" y="167627"/>
                        <a:pt x="81887" y="164737"/>
                      </a:cubicBezTo>
                      <a:cubicBezTo>
                        <a:pt x="84811" y="158956"/>
                        <a:pt x="84811" y="150286"/>
                        <a:pt x="84811" y="141616"/>
                      </a:cubicBezTo>
                      <a:close/>
                      <a:moveTo>
                        <a:pt x="99434" y="83813"/>
                      </a:moveTo>
                      <a:cubicBezTo>
                        <a:pt x="99434" y="83813"/>
                        <a:pt x="99434" y="83813"/>
                        <a:pt x="96509" y="80923"/>
                      </a:cubicBezTo>
                      <a:cubicBezTo>
                        <a:pt x="90660" y="83813"/>
                        <a:pt x="81887" y="86704"/>
                        <a:pt x="76038" y="92484"/>
                      </a:cubicBezTo>
                      <a:cubicBezTo>
                        <a:pt x="70189" y="92484"/>
                        <a:pt x="64340" y="98264"/>
                        <a:pt x="67264" y="104044"/>
                      </a:cubicBezTo>
                      <a:cubicBezTo>
                        <a:pt x="67264" y="109824"/>
                        <a:pt x="73113" y="115605"/>
                        <a:pt x="76038" y="121385"/>
                      </a:cubicBezTo>
                      <a:cubicBezTo>
                        <a:pt x="78962" y="121385"/>
                        <a:pt x="87736" y="118495"/>
                        <a:pt x="90660" y="115605"/>
                      </a:cubicBezTo>
                      <a:cubicBezTo>
                        <a:pt x="93585" y="106934"/>
                        <a:pt x="96509" y="95374"/>
                        <a:pt x="99434" y="838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  <p:sp>
              <p:nvSpPr>
                <p:cNvPr id="53" name="Freeform 12"/>
                <p:cNvSpPr/>
                <p:nvPr/>
              </p:nvSpPr>
              <p:spPr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3382" h="283994">
                      <a:moveTo>
                        <a:pt x="87217" y="127508"/>
                      </a:moveTo>
                      <a:cubicBezTo>
                        <a:pt x="93031" y="118814"/>
                        <a:pt x="98846" y="110120"/>
                        <a:pt x="104660" y="98529"/>
                      </a:cubicBezTo>
                      <a:cubicBezTo>
                        <a:pt x="107568" y="115916"/>
                        <a:pt x="113382" y="130405"/>
                        <a:pt x="107568" y="147793"/>
                      </a:cubicBezTo>
                      <a:cubicBezTo>
                        <a:pt x="95939" y="176772"/>
                        <a:pt x="84310" y="208649"/>
                        <a:pt x="72681" y="237628"/>
                      </a:cubicBezTo>
                      <a:cubicBezTo>
                        <a:pt x="66866" y="252117"/>
                        <a:pt x="66866" y="266607"/>
                        <a:pt x="61052" y="283994"/>
                      </a:cubicBezTo>
                      <a:cubicBezTo>
                        <a:pt x="52330" y="281096"/>
                        <a:pt x="43608" y="281096"/>
                        <a:pt x="37794" y="278198"/>
                      </a:cubicBezTo>
                      <a:cubicBezTo>
                        <a:pt x="20351" y="272402"/>
                        <a:pt x="8722" y="257913"/>
                        <a:pt x="14536" y="240526"/>
                      </a:cubicBezTo>
                      <a:cubicBezTo>
                        <a:pt x="20351" y="220240"/>
                        <a:pt x="26165" y="199955"/>
                        <a:pt x="31980" y="179670"/>
                      </a:cubicBezTo>
                      <a:cubicBezTo>
                        <a:pt x="37794" y="162282"/>
                        <a:pt x="40701" y="141997"/>
                        <a:pt x="26165" y="124610"/>
                      </a:cubicBezTo>
                      <a:cubicBezTo>
                        <a:pt x="20351" y="113018"/>
                        <a:pt x="26165" y="110120"/>
                        <a:pt x="34887" y="110120"/>
                      </a:cubicBezTo>
                      <a:cubicBezTo>
                        <a:pt x="49423" y="113018"/>
                        <a:pt x="49423" y="107222"/>
                        <a:pt x="52330" y="95631"/>
                      </a:cubicBezTo>
                      <a:cubicBezTo>
                        <a:pt x="55237" y="75345"/>
                        <a:pt x="61052" y="57958"/>
                        <a:pt x="66866" y="34775"/>
                      </a:cubicBezTo>
                      <a:cubicBezTo>
                        <a:pt x="55237" y="37673"/>
                        <a:pt x="43608" y="43468"/>
                        <a:pt x="31980" y="46366"/>
                      </a:cubicBezTo>
                      <a:cubicBezTo>
                        <a:pt x="23258" y="49264"/>
                        <a:pt x="14536" y="46366"/>
                        <a:pt x="5814" y="46366"/>
                      </a:cubicBezTo>
                      <a:cubicBezTo>
                        <a:pt x="2907" y="43468"/>
                        <a:pt x="0" y="37673"/>
                        <a:pt x="0" y="34775"/>
                      </a:cubicBezTo>
                      <a:cubicBezTo>
                        <a:pt x="2907" y="31877"/>
                        <a:pt x="5814" y="28979"/>
                        <a:pt x="8722" y="28979"/>
                      </a:cubicBezTo>
                      <a:cubicBezTo>
                        <a:pt x="20351" y="23183"/>
                        <a:pt x="34887" y="23183"/>
                        <a:pt x="46516" y="20285"/>
                      </a:cubicBezTo>
                      <a:cubicBezTo>
                        <a:pt x="55237" y="14489"/>
                        <a:pt x="63959" y="8694"/>
                        <a:pt x="75588" y="5796"/>
                      </a:cubicBezTo>
                      <a:cubicBezTo>
                        <a:pt x="81402" y="2898"/>
                        <a:pt x="93031" y="0"/>
                        <a:pt x="93031" y="2898"/>
                      </a:cubicBezTo>
                      <a:cubicBezTo>
                        <a:pt x="98846" y="8694"/>
                        <a:pt x="101753" y="17387"/>
                        <a:pt x="101753" y="26081"/>
                      </a:cubicBezTo>
                      <a:cubicBezTo>
                        <a:pt x="104660" y="26081"/>
                        <a:pt x="101753" y="28979"/>
                        <a:pt x="98846" y="31877"/>
                      </a:cubicBezTo>
                      <a:cubicBezTo>
                        <a:pt x="78495" y="55060"/>
                        <a:pt x="81402" y="84039"/>
                        <a:pt x="78495" y="110120"/>
                      </a:cubicBezTo>
                      <a:cubicBezTo>
                        <a:pt x="78495" y="115916"/>
                        <a:pt x="81402" y="121712"/>
                        <a:pt x="81402" y="127508"/>
                      </a:cubicBezTo>
                      <a:cubicBezTo>
                        <a:pt x="84310" y="127508"/>
                        <a:pt x="84310" y="127508"/>
                        <a:pt x="87217" y="12750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pPr marL="0" lvl="0" indent="0" algn="l" defTabSz="91440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sz="1800" b="0" i="0" u="none" strike="noStrike" kern="1200" spc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/>
                    <a:ea typeface="微软雅黑" panose="020B0503020204020204" charset="-122"/>
                  </a:endParaRPr>
                </a:p>
              </p:txBody>
            </p:sp>
          </p:grpSp>
        </p:grpSp>
      </p:grpSp>
      <p:sp>
        <p:nvSpPr>
          <p:cNvPr id="70" name="文本占位符 12"/>
          <p:cNvSpPr>
            <a:spLocks noGrp="1"/>
          </p:cNvSpPr>
          <p:nvPr>
            <p:ph type="body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lv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/>
              <a:t>答辩人：北小理</a:t>
            </a:r>
            <a:endParaRPr lang="en-US"/>
          </a:p>
          <a:p>
            <a:pPr lvl="0"/>
            <a:r>
              <a:rPr lang="zh-CN"/>
              <a:t>导　师：京小工</a:t>
            </a:r>
            <a:endParaRPr lang="en-US"/>
          </a:p>
          <a:p>
            <a:pPr lvl="0"/>
            <a:r>
              <a:rPr lang="zh-CN"/>
              <a:t>时　间：</a:t>
            </a:r>
            <a:fld id="{4485CC36-5580-4405-9D37-BFAD484EF602}" type="datetime1">
              <a:rPr lang="zh-CN" altLang="en-US"/>
              <a:t>​</a:t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  <a:prstDash val="solid"/>
            <a:miter/>
          </a:ln>
        </p:spPr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prstDash val="solid"/>
            <a:miter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vl="0">
              <a:defRPr lang="zh-CN" sz="2800" b="1"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 lvl="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fld id="{50908BEA-7810-4BFB-A4EB-4F07A4737351}" type="slidenum">
              <a:rPr lang="en-US" altLang="zh-CN" sz="160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sz="160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/>
            </a:solidFill>
            <a:prstDash val="solid"/>
            <a:miter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76140" h="649652">
                    <a:moveTo>
                      <a:pt x="129055" y="150975"/>
                    </a:moveTo>
                    <a:cubicBezTo>
                      <a:pt x="161319" y="132675"/>
                      <a:pt x="188974" y="114375"/>
                      <a:pt x="188974" y="73200"/>
                    </a:cubicBezTo>
                    <a:cubicBezTo>
                      <a:pt x="188974" y="59475"/>
                      <a:pt x="198192" y="41175"/>
                      <a:pt x="202801" y="27450"/>
                    </a:cubicBezTo>
                    <a:cubicBezTo>
                      <a:pt x="207410" y="22875"/>
                      <a:pt x="221238" y="13725"/>
                      <a:pt x="225847" y="13725"/>
                    </a:cubicBezTo>
                    <a:cubicBezTo>
                      <a:pt x="248892" y="18300"/>
                      <a:pt x="271938" y="41175"/>
                      <a:pt x="271938" y="68625"/>
                    </a:cubicBezTo>
                    <a:cubicBezTo>
                      <a:pt x="271938" y="82350"/>
                      <a:pt x="276547" y="86925"/>
                      <a:pt x="285765" y="91500"/>
                    </a:cubicBezTo>
                    <a:cubicBezTo>
                      <a:pt x="299593" y="100650"/>
                      <a:pt x="313420" y="114375"/>
                      <a:pt x="318029" y="128100"/>
                    </a:cubicBezTo>
                    <a:cubicBezTo>
                      <a:pt x="327248" y="146400"/>
                      <a:pt x="313420" y="155550"/>
                      <a:pt x="294984" y="150975"/>
                    </a:cubicBezTo>
                    <a:cubicBezTo>
                      <a:pt x="285765" y="146400"/>
                      <a:pt x="276547" y="141825"/>
                      <a:pt x="262720" y="137250"/>
                    </a:cubicBezTo>
                    <a:cubicBezTo>
                      <a:pt x="244283" y="128100"/>
                      <a:pt x="235065" y="132675"/>
                      <a:pt x="230456" y="155550"/>
                    </a:cubicBezTo>
                    <a:cubicBezTo>
                      <a:pt x="221238" y="205876"/>
                      <a:pt x="212020" y="256201"/>
                      <a:pt x="239674" y="301951"/>
                    </a:cubicBezTo>
                    <a:cubicBezTo>
                      <a:pt x="248892" y="292801"/>
                      <a:pt x="258111" y="283651"/>
                      <a:pt x="267329" y="265351"/>
                    </a:cubicBezTo>
                    <a:cubicBezTo>
                      <a:pt x="281156" y="283651"/>
                      <a:pt x="290375" y="297376"/>
                      <a:pt x="299593" y="315676"/>
                    </a:cubicBezTo>
                    <a:cubicBezTo>
                      <a:pt x="313420" y="301951"/>
                      <a:pt x="331857" y="283651"/>
                      <a:pt x="345684" y="269926"/>
                    </a:cubicBezTo>
                    <a:cubicBezTo>
                      <a:pt x="350293" y="265351"/>
                      <a:pt x="345684" y="256201"/>
                      <a:pt x="345684" y="251626"/>
                    </a:cubicBezTo>
                    <a:cubicBezTo>
                      <a:pt x="341075" y="242476"/>
                      <a:pt x="327248" y="233326"/>
                      <a:pt x="327248" y="228751"/>
                    </a:cubicBezTo>
                    <a:cubicBezTo>
                      <a:pt x="331857" y="215026"/>
                      <a:pt x="345684" y="210451"/>
                      <a:pt x="359511" y="215026"/>
                    </a:cubicBezTo>
                    <a:cubicBezTo>
                      <a:pt x="364120" y="215026"/>
                      <a:pt x="368730" y="215026"/>
                      <a:pt x="373339" y="215026"/>
                    </a:cubicBezTo>
                    <a:cubicBezTo>
                      <a:pt x="373339" y="201301"/>
                      <a:pt x="377948" y="183001"/>
                      <a:pt x="382557" y="160125"/>
                    </a:cubicBezTo>
                    <a:cubicBezTo>
                      <a:pt x="350293" y="173851"/>
                      <a:pt x="327248" y="183001"/>
                      <a:pt x="299593" y="192151"/>
                    </a:cubicBezTo>
                    <a:cubicBezTo>
                      <a:pt x="281156" y="201301"/>
                      <a:pt x="276547" y="201301"/>
                      <a:pt x="262720" y="183001"/>
                    </a:cubicBezTo>
                    <a:cubicBezTo>
                      <a:pt x="271938" y="178426"/>
                      <a:pt x="281156" y="173851"/>
                      <a:pt x="290375" y="169276"/>
                    </a:cubicBezTo>
                    <a:cubicBezTo>
                      <a:pt x="318029" y="160125"/>
                      <a:pt x="345684" y="150975"/>
                      <a:pt x="373339" y="137250"/>
                    </a:cubicBezTo>
                    <a:cubicBezTo>
                      <a:pt x="382557" y="137250"/>
                      <a:pt x="387166" y="128100"/>
                      <a:pt x="391775" y="123525"/>
                    </a:cubicBezTo>
                    <a:cubicBezTo>
                      <a:pt x="400993" y="96075"/>
                      <a:pt x="405603" y="64050"/>
                      <a:pt x="414821" y="36600"/>
                    </a:cubicBezTo>
                    <a:cubicBezTo>
                      <a:pt x="414821" y="27450"/>
                      <a:pt x="424039" y="13725"/>
                      <a:pt x="428648" y="9150"/>
                    </a:cubicBezTo>
                    <a:cubicBezTo>
                      <a:pt x="433257" y="0"/>
                      <a:pt x="442476" y="0"/>
                      <a:pt x="451694" y="0"/>
                    </a:cubicBezTo>
                    <a:cubicBezTo>
                      <a:pt x="451694" y="4575"/>
                      <a:pt x="456303" y="18300"/>
                      <a:pt x="456303" y="22875"/>
                    </a:cubicBezTo>
                    <a:cubicBezTo>
                      <a:pt x="428648" y="54900"/>
                      <a:pt x="433257" y="91500"/>
                      <a:pt x="424039" y="128100"/>
                    </a:cubicBezTo>
                    <a:cubicBezTo>
                      <a:pt x="451694" y="141825"/>
                      <a:pt x="483958" y="114375"/>
                      <a:pt x="511612" y="137250"/>
                    </a:cubicBezTo>
                    <a:cubicBezTo>
                      <a:pt x="502394" y="150975"/>
                      <a:pt x="493176" y="164701"/>
                      <a:pt x="474739" y="160125"/>
                    </a:cubicBezTo>
                    <a:cubicBezTo>
                      <a:pt x="474739" y="155550"/>
                      <a:pt x="470130" y="155550"/>
                      <a:pt x="470130" y="155550"/>
                    </a:cubicBezTo>
                    <a:cubicBezTo>
                      <a:pt x="424039" y="155550"/>
                      <a:pt x="405603" y="178426"/>
                      <a:pt x="414821" y="224176"/>
                    </a:cubicBezTo>
                    <a:cubicBezTo>
                      <a:pt x="419430" y="237901"/>
                      <a:pt x="428648" y="251626"/>
                      <a:pt x="437866" y="269926"/>
                    </a:cubicBezTo>
                    <a:cubicBezTo>
                      <a:pt x="456303" y="269926"/>
                      <a:pt x="479348" y="265351"/>
                      <a:pt x="502394" y="260776"/>
                    </a:cubicBezTo>
                    <a:cubicBezTo>
                      <a:pt x="525440" y="256201"/>
                      <a:pt x="548485" y="265351"/>
                      <a:pt x="566922" y="279076"/>
                    </a:cubicBezTo>
                    <a:cubicBezTo>
                      <a:pt x="576140" y="288226"/>
                      <a:pt x="576140" y="301951"/>
                      <a:pt x="562313" y="306526"/>
                    </a:cubicBezTo>
                    <a:cubicBezTo>
                      <a:pt x="543876" y="315676"/>
                      <a:pt x="525440" y="324826"/>
                      <a:pt x="507003" y="324826"/>
                    </a:cubicBezTo>
                    <a:cubicBezTo>
                      <a:pt x="474739" y="320251"/>
                      <a:pt x="456303" y="343126"/>
                      <a:pt x="437866" y="361426"/>
                    </a:cubicBezTo>
                    <a:cubicBezTo>
                      <a:pt x="451694" y="366001"/>
                      <a:pt x="470130" y="366001"/>
                      <a:pt x="479348" y="375151"/>
                    </a:cubicBezTo>
                    <a:cubicBezTo>
                      <a:pt x="488567" y="379726"/>
                      <a:pt x="497785" y="393451"/>
                      <a:pt x="502394" y="402601"/>
                    </a:cubicBezTo>
                    <a:cubicBezTo>
                      <a:pt x="507003" y="475801"/>
                      <a:pt x="511612" y="544427"/>
                      <a:pt x="516221" y="613052"/>
                    </a:cubicBezTo>
                    <a:cubicBezTo>
                      <a:pt x="516221" y="626777"/>
                      <a:pt x="507003" y="640502"/>
                      <a:pt x="507003" y="649652"/>
                    </a:cubicBezTo>
                    <a:cubicBezTo>
                      <a:pt x="493176" y="645077"/>
                      <a:pt x="479348" y="645077"/>
                      <a:pt x="470130" y="640502"/>
                    </a:cubicBezTo>
                    <a:cubicBezTo>
                      <a:pt x="447085" y="622202"/>
                      <a:pt x="428648" y="599327"/>
                      <a:pt x="414821" y="581027"/>
                    </a:cubicBezTo>
                    <a:cubicBezTo>
                      <a:pt x="410212" y="576452"/>
                      <a:pt x="410212" y="567302"/>
                      <a:pt x="410212" y="562727"/>
                    </a:cubicBezTo>
                    <a:cubicBezTo>
                      <a:pt x="424039" y="571877"/>
                      <a:pt x="442476" y="581027"/>
                      <a:pt x="460912" y="594752"/>
                    </a:cubicBezTo>
                    <a:cubicBezTo>
                      <a:pt x="460912" y="590177"/>
                      <a:pt x="465521" y="590177"/>
                      <a:pt x="465521" y="585602"/>
                    </a:cubicBezTo>
                    <a:cubicBezTo>
                      <a:pt x="465521" y="553577"/>
                      <a:pt x="465521" y="516977"/>
                      <a:pt x="465521" y="480376"/>
                    </a:cubicBezTo>
                    <a:cubicBezTo>
                      <a:pt x="465521" y="462076"/>
                      <a:pt x="465521" y="439201"/>
                      <a:pt x="465521" y="420901"/>
                    </a:cubicBezTo>
                    <a:cubicBezTo>
                      <a:pt x="456303" y="388876"/>
                      <a:pt x="442476" y="384301"/>
                      <a:pt x="414821" y="411751"/>
                    </a:cubicBezTo>
                    <a:cubicBezTo>
                      <a:pt x="424039" y="425476"/>
                      <a:pt x="447085" y="425476"/>
                      <a:pt x="447085" y="452926"/>
                    </a:cubicBezTo>
                    <a:cubicBezTo>
                      <a:pt x="433257" y="448351"/>
                      <a:pt x="419430" y="443776"/>
                      <a:pt x="405603" y="439201"/>
                    </a:cubicBezTo>
                    <a:cubicBezTo>
                      <a:pt x="387166" y="457501"/>
                      <a:pt x="387166" y="462076"/>
                      <a:pt x="414821" y="471226"/>
                    </a:cubicBezTo>
                    <a:cubicBezTo>
                      <a:pt x="437866" y="484951"/>
                      <a:pt x="451694" y="507827"/>
                      <a:pt x="442476" y="512402"/>
                    </a:cubicBezTo>
                    <a:cubicBezTo>
                      <a:pt x="424039" y="526127"/>
                      <a:pt x="410212" y="512402"/>
                      <a:pt x="396384" y="503252"/>
                    </a:cubicBezTo>
                    <a:cubicBezTo>
                      <a:pt x="391775" y="503252"/>
                      <a:pt x="387166" y="498677"/>
                      <a:pt x="382557" y="494102"/>
                    </a:cubicBezTo>
                    <a:cubicBezTo>
                      <a:pt x="377948" y="512402"/>
                      <a:pt x="377948" y="530702"/>
                      <a:pt x="373339" y="549002"/>
                    </a:cubicBezTo>
                    <a:cubicBezTo>
                      <a:pt x="341075" y="539852"/>
                      <a:pt x="331857" y="521552"/>
                      <a:pt x="336466" y="494102"/>
                    </a:cubicBezTo>
                    <a:cubicBezTo>
                      <a:pt x="350293" y="434626"/>
                      <a:pt x="373339" y="379726"/>
                      <a:pt x="405603" y="324826"/>
                    </a:cubicBezTo>
                    <a:cubicBezTo>
                      <a:pt x="387166" y="338551"/>
                      <a:pt x="368730" y="347701"/>
                      <a:pt x="350293" y="356851"/>
                    </a:cubicBezTo>
                    <a:cubicBezTo>
                      <a:pt x="327248" y="370576"/>
                      <a:pt x="299593" y="384301"/>
                      <a:pt x="276547" y="398026"/>
                    </a:cubicBezTo>
                    <a:cubicBezTo>
                      <a:pt x="276547" y="398026"/>
                      <a:pt x="276547" y="398026"/>
                      <a:pt x="271938" y="398026"/>
                    </a:cubicBezTo>
                    <a:cubicBezTo>
                      <a:pt x="262720" y="402601"/>
                      <a:pt x="248892" y="402601"/>
                      <a:pt x="244283" y="407176"/>
                    </a:cubicBezTo>
                    <a:cubicBezTo>
                      <a:pt x="235065" y="425476"/>
                      <a:pt x="225847" y="443776"/>
                      <a:pt x="225847" y="462076"/>
                    </a:cubicBezTo>
                    <a:cubicBezTo>
                      <a:pt x="225847" y="503252"/>
                      <a:pt x="230456" y="544427"/>
                      <a:pt x="235065" y="585602"/>
                    </a:cubicBezTo>
                    <a:cubicBezTo>
                      <a:pt x="235065" y="599327"/>
                      <a:pt x="235065" y="613052"/>
                      <a:pt x="235065" y="626777"/>
                    </a:cubicBezTo>
                    <a:cubicBezTo>
                      <a:pt x="221238" y="622202"/>
                      <a:pt x="207410" y="622202"/>
                      <a:pt x="198192" y="613052"/>
                    </a:cubicBezTo>
                    <a:cubicBezTo>
                      <a:pt x="184365" y="603902"/>
                      <a:pt x="170537" y="594752"/>
                      <a:pt x="175147" y="571877"/>
                    </a:cubicBezTo>
                    <a:cubicBezTo>
                      <a:pt x="184365" y="544427"/>
                      <a:pt x="179756" y="516977"/>
                      <a:pt x="179756" y="489527"/>
                    </a:cubicBezTo>
                    <a:cubicBezTo>
                      <a:pt x="175147" y="489527"/>
                      <a:pt x="175147" y="489527"/>
                      <a:pt x="170537" y="484951"/>
                    </a:cubicBezTo>
                    <a:cubicBezTo>
                      <a:pt x="165928" y="498677"/>
                      <a:pt x="156710" y="507827"/>
                      <a:pt x="152101" y="521552"/>
                    </a:cubicBezTo>
                    <a:cubicBezTo>
                      <a:pt x="138274" y="549002"/>
                      <a:pt x="115228" y="558152"/>
                      <a:pt x="96792" y="549002"/>
                    </a:cubicBezTo>
                    <a:cubicBezTo>
                      <a:pt x="73746" y="539852"/>
                      <a:pt x="69137" y="516977"/>
                      <a:pt x="78355" y="494102"/>
                    </a:cubicBezTo>
                    <a:cubicBezTo>
                      <a:pt x="92182" y="452926"/>
                      <a:pt x="106010" y="416326"/>
                      <a:pt x="119837" y="370576"/>
                    </a:cubicBezTo>
                    <a:cubicBezTo>
                      <a:pt x="87573" y="411751"/>
                      <a:pt x="55309" y="388876"/>
                      <a:pt x="23046" y="370576"/>
                    </a:cubicBezTo>
                    <a:cubicBezTo>
                      <a:pt x="0" y="361426"/>
                      <a:pt x="0" y="347701"/>
                      <a:pt x="23046" y="333976"/>
                    </a:cubicBezTo>
                    <a:cubicBezTo>
                      <a:pt x="69137" y="311101"/>
                      <a:pt x="115228" y="283651"/>
                      <a:pt x="156710" y="256201"/>
                    </a:cubicBezTo>
                    <a:cubicBezTo>
                      <a:pt x="161319" y="251626"/>
                      <a:pt x="170537" y="247051"/>
                      <a:pt x="170537" y="237901"/>
                    </a:cubicBezTo>
                    <a:cubicBezTo>
                      <a:pt x="175147" y="210451"/>
                      <a:pt x="175147" y="178426"/>
                      <a:pt x="175147" y="150975"/>
                    </a:cubicBezTo>
                    <a:cubicBezTo>
                      <a:pt x="175147" y="146400"/>
                      <a:pt x="175147" y="146400"/>
                      <a:pt x="170537" y="146400"/>
                    </a:cubicBezTo>
                    <a:cubicBezTo>
                      <a:pt x="147492" y="183001"/>
                      <a:pt x="124446" y="219601"/>
                      <a:pt x="101401" y="251626"/>
                    </a:cubicBezTo>
                    <a:cubicBezTo>
                      <a:pt x="101401" y="256201"/>
                      <a:pt x="101401" y="256201"/>
                      <a:pt x="106010" y="260776"/>
                    </a:cubicBezTo>
                    <a:cubicBezTo>
                      <a:pt x="92182" y="256201"/>
                      <a:pt x="78355" y="256201"/>
                      <a:pt x="64528" y="251626"/>
                    </a:cubicBezTo>
                    <a:cubicBezTo>
                      <a:pt x="41482" y="242476"/>
                      <a:pt x="32264" y="224176"/>
                      <a:pt x="41482" y="201301"/>
                    </a:cubicBezTo>
                    <a:cubicBezTo>
                      <a:pt x="46091" y="192151"/>
                      <a:pt x="46091" y="178426"/>
                      <a:pt x="50700" y="164701"/>
                    </a:cubicBezTo>
                    <a:cubicBezTo>
                      <a:pt x="59919" y="128100"/>
                      <a:pt x="82964" y="105225"/>
                      <a:pt x="119837" y="91500"/>
                    </a:cubicBezTo>
                    <a:cubicBezTo>
                      <a:pt x="124446" y="86925"/>
                      <a:pt x="138274" y="91500"/>
                      <a:pt x="147492" y="100650"/>
                    </a:cubicBezTo>
                    <a:cubicBezTo>
                      <a:pt x="156710" y="105225"/>
                      <a:pt x="147492" y="114375"/>
                      <a:pt x="142883" y="123525"/>
                    </a:cubicBezTo>
                    <a:cubicBezTo>
                      <a:pt x="133664" y="128100"/>
                      <a:pt x="133664" y="141825"/>
                      <a:pt x="129055" y="1509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101" name="Freeform 6"/>
              <p:cNvSpPr/>
              <p:nvPr/>
            </p:nvSpPr>
            <p:spPr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1666" h="499206">
                    <a:moveTo>
                      <a:pt x="152014" y="348070"/>
                    </a:moveTo>
                    <a:cubicBezTo>
                      <a:pt x="170439" y="338910"/>
                      <a:pt x="184259" y="334331"/>
                      <a:pt x="202685" y="334331"/>
                    </a:cubicBezTo>
                    <a:cubicBezTo>
                      <a:pt x="225717" y="329751"/>
                      <a:pt x="248750" y="325171"/>
                      <a:pt x="271782" y="325171"/>
                    </a:cubicBezTo>
                    <a:cubicBezTo>
                      <a:pt x="304027" y="329751"/>
                      <a:pt x="331666" y="389289"/>
                      <a:pt x="317847" y="421348"/>
                    </a:cubicBezTo>
                    <a:cubicBezTo>
                      <a:pt x="313240" y="425928"/>
                      <a:pt x="308634" y="430508"/>
                      <a:pt x="304027" y="430508"/>
                    </a:cubicBezTo>
                    <a:cubicBezTo>
                      <a:pt x="276388" y="435088"/>
                      <a:pt x="248750" y="430508"/>
                      <a:pt x="225717" y="439668"/>
                    </a:cubicBezTo>
                    <a:cubicBezTo>
                      <a:pt x="193472" y="453407"/>
                      <a:pt x="161227" y="467147"/>
                      <a:pt x="128981" y="485466"/>
                    </a:cubicBezTo>
                    <a:cubicBezTo>
                      <a:pt x="110555" y="494626"/>
                      <a:pt x="96736" y="499206"/>
                      <a:pt x="73704" y="485466"/>
                    </a:cubicBezTo>
                    <a:cubicBezTo>
                      <a:pt x="32245" y="457987"/>
                      <a:pt x="13819" y="412188"/>
                      <a:pt x="4606" y="366390"/>
                    </a:cubicBezTo>
                    <a:cubicBezTo>
                      <a:pt x="0" y="357230"/>
                      <a:pt x="4606" y="348070"/>
                      <a:pt x="9213" y="338910"/>
                    </a:cubicBezTo>
                    <a:cubicBezTo>
                      <a:pt x="41458" y="274792"/>
                      <a:pt x="73704" y="206094"/>
                      <a:pt x="105949" y="141976"/>
                    </a:cubicBezTo>
                    <a:cubicBezTo>
                      <a:pt x="105949" y="137396"/>
                      <a:pt x="105949" y="128236"/>
                      <a:pt x="101342" y="119077"/>
                    </a:cubicBezTo>
                    <a:cubicBezTo>
                      <a:pt x="87523" y="105337"/>
                      <a:pt x="69097" y="91597"/>
                      <a:pt x="55278" y="73278"/>
                    </a:cubicBezTo>
                    <a:cubicBezTo>
                      <a:pt x="46065" y="59538"/>
                      <a:pt x="50671" y="50379"/>
                      <a:pt x="69097" y="45799"/>
                    </a:cubicBezTo>
                    <a:cubicBezTo>
                      <a:pt x="96736" y="41219"/>
                      <a:pt x="119768" y="32059"/>
                      <a:pt x="147407" y="22899"/>
                    </a:cubicBezTo>
                    <a:cubicBezTo>
                      <a:pt x="202685" y="0"/>
                      <a:pt x="262569" y="27479"/>
                      <a:pt x="276388" y="82438"/>
                    </a:cubicBezTo>
                    <a:cubicBezTo>
                      <a:pt x="280995" y="96177"/>
                      <a:pt x="276388" y="109917"/>
                      <a:pt x="271782" y="119077"/>
                    </a:cubicBezTo>
                    <a:cubicBezTo>
                      <a:pt x="262569" y="132816"/>
                      <a:pt x="248750" y="151136"/>
                      <a:pt x="239537" y="164875"/>
                    </a:cubicBezTo>
                    <a:cubicBezTo>
                      <a:pt x="211898" y="219834"/>
                      <a:pt x="184259" y="274792"/>
                      <a:pt x="156620" y="329751"/>
                    </a:cubicBezTo>
                    <a:cubicBezTo>
                      <a:pt x="156620" y="329751"/>
                      <a:pt x="156620" y="338910"/>
                      <a:pt x="152014" y="3480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108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2877" h="246063">
                      <a:moveTo>
                        <a:pt x="62719" y="123032"/>
                      </a:moveTo>
                      <a:cubicBezTo>
                        <a:pt x="74479" y="89092"/>
                        <a:pt x="90158" y="59395"/>
                        <a:pt x="105838" y="29697"/>
                      </a:cubicBezTo>
                      <a:cubicBezTo>
                        <a:pt x="109758" y="21212"/>
                        <a:pt x="113678" y="12727"/>
                        <a:pt x="121518" y="4242"/>
                      </a:cubicBezTo>
                      <a:cubicBezTo>
                        <a:pt x="125438" y="12727"/>
                        <a:pt x="129357" y="16970"/>
                        <a:pt x="133277" y="25455"/>
                      </a:cubicBezTo>
                      <a:cubicBezTo>
                        <a:pt x="145037" y="50910"/>
                        <a:pt x="152877" y="80607"/>
                        <a:pt x="137197" y="110304"/>
                      </a:cubicBezTo>
                      <a:cubicBezTo>
                        <a:pt x="117598" y="144244"/>
                        <a:pt x="97998" y="182426"/>
                        <a:pt x="78398" y="220608"/>
                      </a:cubicBezTo>
                      <a:cubicBezTo>
                        <a:pt x="70559" y="237578"/>
                        <a:pt x="47039" y="246063"/>
                        <a:pt x="35279" y="241821"/>
                      </a:cubicBezTo>
                      <a:cubicBezTo>
                        <a:pt x="7840" y="229093"/>
                        <a:pt x="0" y="212123"/>
                        <a:pt x="3920" y="182426"/>
                      </a:cubicBezTo>
                      <a:cubicBezTo>
                        <a:pt x="7840" y="131516"/>
                        <a:pt x="11760" y="76364"/>
                        <a:pt x="15680" y="25455"/>
                      </a:cubicBezTo>
                      <a:cubicBezTo>
                        <a:pt x="15680" y="16970"/>
                        <a:pt x="15680" y="0"/>
                        <a:pt x="31359" y="0"/>
                      </a:cubicBezTo>
                      <a:cubicBezTo>
                        <a:pt x="43119" y="0"/>
                        <a:pt x="58799" y="4242"/>
                        <a:pt x="58799" y="25455"/>
                      </a:cubicBezTo>
                      <a:cubicBezTo>
                        <a:pt x="58799" y="42425"/>
                        <a:pt x="54879" y="63637"/>
                        <a:pt x="54879" y="84849"/>
                      </a:cubicBezTo>
                      <a:cubicBezTo>
                        <a:pt x="54879" y="97577"/>
                        <a:pt x="54879" y="106062"/>
                        <a:pt x="54879" y="118789"/>
                      </a:cubicBezTo>
                      <a:cubicBezTo>
                        <a:pt x="54879" y="118789"/>
                        <a:pt x="58799" y="118789"/>
                        <a:pt x="62719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105" name="Freeform 16"/>
                <p:cNvSpPr/>
                <p:nvPr/>
              </p:nvSpPr>
              <p:spPr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6686" h="346804">
                      <a:moveTo>
                        <a:pt x="31919" y="287690"/>
                      </a:moveTo>
                      <a:cubicBezTo>
                        <a:pt x="24826" y="279808"/>
                        <a:pt x="17733" y="271926"/>
                        <a:pt x="10640" y="264044"/>
                      </a:cubicBezTo>
                      <a:cubicBezTo>
                        <a:pt x="3547" y="252221"/>
                        <a:pt x="0" y="240398"/>
                        <a:pt x="10640" y="224634"/>
                      </a:cubicBezTo>
                      <a:cubicBezTo>
                        <a:pt x="31919" y="200989"/>
                        <a:pt x="49651" y="177343"/>
                        <a:pt x="70930" y="149756"/>
                      </a:cubicBezTo>
                      <a:cubicBezTo>
                        <a:pt x="85116" y="126111"/>
                        <a:pt x="99302" y="102465"/>
                        <a:pt x="117035" y="78819"/>
                      </a:cubicBezTo>
                      <a:cubicBezTo>
                        <a:pt x="127674" y="59114"/>
                        <a:pt x="127674" y="35469"/>
                        <a:pt x="117035" y="15764"/>
                      </a:cubicBezTo>
                      <a:cubicBezTo>
                        <a:pt x="113488" y="11823"/>
                        <a:pt x="113488" y="7882"/>
                        <a:pt x="113488" y="3941"/>
                      </a:cubicBezTo>
                      <a:cubicBezTo>
                        <a:pt x="113488" y="3941"/>
                        <a:pt x="117035" y="0"/>
                        <a:pt x="117035" y="0"/>
                      </a:cubicBezTo>
                      <a:cubicBezTo>
                        <a:pt x="127674" y="7882"/>
                        <a:pt x="138314" y="15764"/>
                        <a:pt x="145407" y="23646"/>
                      </a:cubicBezTo>
                      <a:cubicBezTo>
                        <a:pt x="163139" y="43351"/>
                        <a:pt x="166686" y="78819"/>
                        <a:pt x="152500" y="102465"/>
                      </a:cubicBezTo>
                      <a:cubicBezTo>
                        <a:pt x="138314" y="130052"/>
                        <a:pt x="120581" y="157638"/>
                        <a:pt x="102849" y="189166"/>
                      </a:cubicBezTo>
                      <a:cubicBezTo>
                        <a:pt x="102849" y="193107"/>
                        <a:pt x="102849" y="204930"/>
                        <a:pt x="106395" y="204930"/>
                      </a:cubicBezTo>
                      <a:cubicBezTo>
                        <a:pt x="134767" y="224634"/>
                        <a:pt x="134767" y="256162"/>
                        <a:pt x="141860" y="287690"/>
                      </a:cubicBezTo>
                      <a:cubicBezTo>
                        <a:pt x="145407" y="299513"/>
                        <a:pt x="145407" y="315276"/>
                        <a:pt x="145407" y="331040"/>
                      </a:cubicBezTo>
                      <a:cubicBezTo>
                        <a:pt x="145407" y="342863"/>
                        <a:pt x="138314" y="346804"/>
                        <a:pt x="131221" y="338922"/>
                      </a:cubicBezTo>
                      <a:cubicBezTo>
                        <a:pt x="117035" y="327099"/>
                        <a:pt x="109942" y="319217"/>
                        <a:pt x="109942" y="295572"/>
                      </a:cubicBezTo>
                      <a:cubicBezTo>
                        <a:pt x="109942" y="275867"/>
                        <a:pt x="106395" y="256162"/>
                        <a:pt x="99302" y="236457"/>
                      </a:cubicBezTo>
                      <a:cubicBezTo>
                        <a:pt x="95756" y="216753"/>
                        <a:pt x="88663" y="220693"/>
                        <a:pt x="78023" y="232516"/>
                      </a:cubicBezTo>
                      <a:cubicBezTo>
                        <a:pt x="63837" y="252221"/>
                        <a:pt x="49651" y="267985"/>
                        <a:pt x="31919" y="2876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106" name="Freeform 17"/>
                <p:cNvSpPr/>
                <p:nvPr/>
              </p:nvSpPr>
              <p:spPr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9753" h="63837">
                      <a:moveTo>
                        <a:pt x="0" y="0"/>
                      </a:moveTo>
                      <a:cubicBezTo>
                        <a:pt x="33770" y="3360"/>
                        <a:pt x="59098" y="3360"/>
                        <a:pt x="84425" y="3360"/>
                      </a:cubicBezTo>
                      <a:cubicBezTo>
                        <a:pt x="101310" y="3360"/>
                        <a:pt x="109753" y="26879"/>
                        <a:pt x="97089" y="40318"/>
                      </a:cubicBezTo>
                      <a:cubicBezTo>
                        <a:pt x="88647" y="53757"/>
                        <a:pt x="71762" y="63837"/>
                        <a:pt x="50655" y="60477"/>
                      </a:cubicBezTo>
                      <a:cubicBezTo>
                        <a:pt x="33770" y="60477"/>
                        <a:pt x="21106" y="50398"/>
                        <a:pt x="12664" y="36958"/>
                      </a:cubicBezTo>
                      <a:cubicBezTo>
                        <a:pt x="8443" y="26879"/>
                        <a:pt x="4221" y="13439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97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94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95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92351" h="269291">
                      <a:moveTo>
                        <a:pt x="77475" y="129365"/>
                      </a:moveTo>
                      <a:cubicBezTo>
                        <a:pt x="50759" y="137286"/>
                        <a:pt x="48088" y="137286"/>
                        <a:pt x="40073" y="113525"/>
                      </a:cubicBezTo>
                      <a:cubicBezTo>
                        <a:pt x="34730" y="95044"/>
                        <a:pt x="29387" y="73923"/>
                        <a:pt x="26715" y="55442"/>
                      </a:cubicBezTo>
                      <a:cubicBezTo>
                        <a:pt x="24044" y="50162"/>
                        <a:pt x="29387" y="42242"/>
                        <a:pt x="34730" y="39602"/>
                      </a:cubicBezTo>
                      <a:cubicBezTo>
                        <a:pt x="42745" y="34321"/>
                        <a:pt x="48088" y="42242"/>
                        <a:pt x="50759" y="47522"/>
                      </a:cubicBezTo>
                      <a:cubicBezTo>
                        <a:pt x="50759" y="55442"/>
                        <a:pt x="53431" y="60722"/>
                        <a:pt x="53431" y="68643"/>
                      </a:cubicBezTo>
                      <a:cubicBezTo>
                        <a:pt x="69460" y="66003"/>
                        <a:pt x="82818" y="63363"/>
                        <a:pt x="93504" y="58082"/>
                      </a:cubicBezTo>
                      <a:cubicBezTo>
                        <a:pt x="98847" y="55442"/>
                        <a:pt x="101519" y="47522"/>
                        <a:pt x="106862" y="42242"/>
                      </a:cubicBezTo>
                      <a:cubicBezTo>
                        <a:pt x="109533" y="39602"/>
                        <a:pt x="112205" y="36962"/>
                        <a:pt x="114876" y="36962"/>
                      </a:cubicBezTo>
                      <a:cubicBezTo>
                        <a:pt x="117548" y="39602"/>
                        <a:pt x="117548" y="44882"/>
                        <a:pt x="117548" y="50162"/>
                      </a:cubicBezTo>
                      <a:cubicBezTo>
                        <a:pt x="117548" y="58082"/>
                        <a:pt x="114876" y="66003"/>
                        <a:pt x="114876" y="73923"/>
                      </a:cubicBezTo>
                      <a:cubicBezTo>
                        <a:pt x="98847" y="76563"/>
                        <a:pt x="104190" y="95044"/>
                        <a:pt x="96176" y="105604"/>
                      </a:cubicBezTo>
                      <a:cubicBezTo>
                        <a:pt x="96176" y="108244"/>
                        <a:pt x="98847" y="108244"/>
                        <a:pt x="98847" y="110885"/>
                      </a:cubicBezTo>
                      <a:cubicBezTo>
                        <a:pt x="104190" y="108244"/>
                        <a:pt x="112205" y="105604"/>
                        <a:pt x="117548" y="100324"/>
                      </a:cubicBezTo>
                      <a:cubicBezTo>
                        <a:pt x="128234" y="84483"/>
                        <a:pt x="138920" y="68643"/>
                        <a:pt x="149606" y="52802"/>
                      </a:cubicBezTo>
                      <a:cubicBezTo>
                        <a:pt x="157621" y="39602"/>
                        <a:pt x="149606" y="23761"/>
                        <a:pt x="130906" y="23761"/>
                      </a:cubicBezTo>
                      <a:cubicBezTo>
                        <a:pt x="112205" y="21121"/>
                        <a:pt x="90832" y="26401"/>
                        <a:pt x="74803" y="36962"/>
                      </a:cubicBezTo>
                      <a:cubicBezTo>
                        <a:pt x="66789" y="42242"/>
                        <a:pt x="58774" y="39602"/>
                        <a:pt x="53431" y="34321"/>
                      </a:cubicBezTo>
                      <a:cubicBezTo>
                        <a:pt x="45416" y="23761"/>
                        <a:pt x="45416" y="18481"/>
                        <a:pt x="58774" y="15841"/>
                      </a:cubicBezTo>
                      <a:cubicBezTo>
                        <a:pt x="82818" y="7920"/>
                        <a:pt x="106862" y="0"/>
                        <a:pt x="133577" y="2640"/>
                      </a:cubicBezTo>
                      <a:cubicBezTo>
                        <a:pt x="154949" y="2640"/>
                        <a:pt x="168307" y="18481"/>
                        <a:pt x="181665" y="31681"/>
                      </a:cubicBezTo>
                      <a:cubicBezTo>
                        <a:pt x="192351" y="39602"/>
                        <a:pt x="187008" y="52802"/>
                        <a:pt x="178993" y="63363"/>
                      </a:cubicBezTo>
                      <a:cubicBezTo>
                        <a:pt x="162964" y="84483"/>
                        <a:pt x="146935" y="105604"/>
                        <a:pt x="130906" y="126725"/>
                      </a:cubicBezTo>
                      <a:cubicBezTo>
                        <a:pt x="125562" y="134646"/>
                        <a:pt x="120219" y="137286"/>
                        <a:pt x="112205" y="129365"/>
                      </a:cubicBezTo>
                      <a:cubicBezTo>
                        <a:pt x="109533" y="126725"/>
                        <a:pt x="101519" y="124085"/>
                        <a:pt x="98847" y="124085"/>
                      </a:cubicBezTo>
                      <a:cubicBezTo>
                        <a:pt x="96176" y="126725"/>
                        <a:pt x="93504" y="132005"/>
                        <a:pt x="93504" y="137286"/>
                      </a:cubicBezTo>
                      <a:cubicBezTo>
                        <a:pt x="90832" y="155766"/>
                        <a:pt x="90832" y="155766"/>
                        <a:pt x="109533" y="153126"/>
                      </a:cubicBezTo>
                      <a:cubicBezTo>
                        <a:pt x="114876" y="150486"/>
                        <a:pt x="122891" y="147846"/>
                        <a:pt x="128234" y="150486"/>
                      </a:cubicBezTo>
                      <a:cubicBezTo>
                        <a:pt x="133577" y="150486"/>
                        <a:pt x="141592" y="153126"/>
                        <a:pt x="141592" y="155766"/>
                      </a:cubicBezTo>
                      <a:cubicBezTo>
                        <a:pt x="144263" y="161047"/>
                        <a:pt x="144263" y="168967"/>
                        <a:pt x="141592" y="174247"/>
                      </a:cubicBezTo>
                      <a:cubicBezTo>
                        <a:pt x="138920" y="179527"/>
                        <a:pt x="133577" y="182167"/>
                        <a:pt x="128234" y="184808"/>
                      </a:cubicBezTo>
                      <a:cubicBezTo>
                        <a:pt x="117548" y="192728"/>
                        <a:pt x="104190" y="198008"/>
                        <a:pt x="98847" y="213849"/>
                      </a:cubicBezTo>
                      <a:cubicBezTo>
                        <a:pt x="106862" y="213849"/>
                        <a:pt x="114876" y="213849"/>
                        <a:pt x="120219" y="213849"/>
                      </a:cubicBezTo>
                      <a:cubicBezTo>
                        <a:pt x="136249" y="213849"/>
                        <a:pt x="149606" y="221769"/>
                        <a:pt x="152278" y="234970"/>
                      </a:cubicBezTo>
                      <a:cubicBezTo>
                        <a:pt x="154949" y="245530"/>
                        <a:pt x="146935" y="256090"/>
                        <a:pt x="136249" y="258731"/>
                      </a:cubicBezTo>
                      <a:cubicBezTo>
                        <a:pt x="114876" y="261371"/>
                        <a:pt x="93504" y="264011"/>
                        <a:pt x="69460" y="266651"/>
                      </a:cubicBezTo>
                      <a:cubicBezTo>
                        <a:pt x="58774" y="269291"/>
                        <a:pt x="50759" y="264011"/>
                        <a:pt x="45416" y="253450"/>
                      </a:cubicBezTo>
                      <a:cubicBezTo>
                        <a:pt x="42745" y="253450"/>
                        <a:pt x="42745" y="250810"/>
                        <a:pt x="40073" y="248170"/>
                      </a:cubicBezTo>
                      <a:cubicBezTo>
                        <a:pt x="29387" y="221769"/>
                        <a:pt x="29387" y="221769"/>
                        <a:pt x="50759" y="203288"/>
                      </a:cubicBezTo>
                      <a:cubicBezTo>
                        <a:pt x="58774" y="198008"/>
                        <a:pt x="64117" y="190088"/>
                        <a:pt x="72132" y="184808"/>
                      </a:cubicBezTo>
                      <a:cubicBezTo>
                        <a:pt x="72132" y="184808"/>
                        <a:pt x="72132" y="182167"/>
                        <a:pt x="72132" y="182167"/>
                      </a:cubicBezTo>
                      <a:cubicBezTo>
                        <a:pt x="66789" y="182167"/>
                        <a:pt x="61445" y="184808"/>
                        <a:pt x="56102" y="187448"/>
                      </a:cubicBezTo>
                      <a:cubicBezTo>
                        <a:pt x="45416" y="190088"/>
                        <a:pt x="34730" y="195368"/>
                        <a:pt x="24044" y="200648"/>
                      </a:cubicBezTo>
                      <a:cubicBezTo>
                        <a:pt x="18701" y="200648"/>
                        <a:pt x="13358" y="200648"/>
                        <a:pt x="8015" y="198008"/>
                      </a:cubicBezTo>
                      <a:cubicBezTo>
                        <a:pt x="0" y="190088"/>
                        <a:pt x="0" y="187448"/>
                        <a:pt x="10686" y="182167"/>
                      </a:cubicBezTo>
                      <a:cubicBezTo>
                        <a:pt x="32059" y="174247"/>
                        <a:pt x="50759" y="166327"/>
                        <a:pt x="69460" y="158406"/>
                      </a:cubicBezTo>
                      <a:cubicBezTo>
                        <a:pt x="72132" y="158406"/>
                        <a:pt x="74803" y="153126"/>
                        <a:pt x="74803" y="150486"/>
                      </a:cubicBezTo>
                      <a:cubicBezTo>
                        <a:pt x="77475" y="145206"/>
                        <a:pt x="77475" y="137286"/>
                        <a:pt x="77475" y="129365"/>
                      </a:cubicBezTo>
                      <a:close/>
                      <a:moveTo>
                        <a:pt x="90832" y="76563"/>
                      </a:moveTo>
                      <a:cubicBezTo>
                        <a:pt x="90832" y="76563"/>
                        <a:pt x="90832" y="76563"/>
                        <a:pt x="88161" y="73923"/>
                      </a:cubicBezTo>
                      <a:cubicBezTo>
                        <a:pt x="82818" y="76563"/>
                        <a:pt x="74803" y="79203"/>
                        <a:pt x="69460" y="84483"/>
                      </a:cubicBezTo>
                      <a:cubicBezTo>
                        <a:pt x="64117" y="84483"/>
                        <a:pt x="58774" y="89764"/>
                        <a:pt x="61445" y="95044"/>
                      </a:cubicBezTo>
                      <a:cubicBezTo>
                        <a:pt x="61445" y="100324"/>
                        <a:pt x="66789" y="105604"/>
                        <a:pt x="69460" y="110885"/>
                      </a:cubicBezTo>
                      <a:cubicBezTo>
                        <a:pt x="72132" y="110885"/>
                        <a:pt x="80146" y="108244"/>
                        <a:pt x="82818" y="105604"/>
                      </a:cubicBezTo>
                      <a:cubicBezTo>
                        <a:pt x="85489" y="97684"/>
                        <a:pt x="88161" y="87124"/>
                        <a:pt x="90832" y="765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92" name="Freeform 12"/>
                <p:cNvSpPr/>
                <p:nvPr/>
              </p:nvSpPr>
              <p:spPr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03574" h="259427">
                      <a:moveTo>
                        <a:pt x="79672" y="116477"/>
                      </a:moveTo>
                      <a:cubicBezTo>
                        <a:pt x="84984" y="108536"/>
                        <a:pt x="90295" y="100594"/>
                        <a:pt x="95607" y="90005"/>
                      </a:cubicBezTo>
                      <a:cubicBezTo>
                        <a:pt x="98263" y="105889"/>
                        <a:pt x="103574" y="119125"/>
                        <a:pt x="98263" y="135008"/>
                      </a:cubicBezTo>
                      <a:cubicBezTo>
                        <a:pt x="87640" y="161480"/>
                        <a:pt x="77017" y="190599"/>
                        <a:pt x="66394" y="217072"/>
                      </a:cubicBezTo>
                      <a:cubicBezTo>
                        <a:pt x="61082" y="230308"/>
                        <a:pt x="61082" y="243544"/>
                        <a:pt x="55771" y="259427"/>
                      </a:cubicBezTo>
                      <a:cubicBezTo>
                        <a:pt x="47803" y="256780"/>
                        <a:pt x="39836" y="256780"/>
                        <a:pt x="34525" y="254133"/>
                      </a:cubicBezTo>
                      <a:cubicBezTo>
                        <a:pt x="18590" y="248838"/>
                        <a:pt x="7967" y="235602"/>
                        <a:pt x="13279" y="219719"/>
                      </a:cubicBezTo>
                      <a:cubicBezTo>
                        <a:pt x="18590" y="201188"/>
                        <a:pt x="23902" y="182658"/>
                        <a:pt x="29213" y="164127"/>
                      </a:cubicBezTo>
                      <a:cubicBezTo>
                        <a:pt x="34525" y="148244"/>
                        <a:pt x="37180" y="129714"/>
                        <a:pt x="23902" y="113830"/>
                      </a:cubicBezTo>
                      <a:cubicBezTo>
                        <a:pt x="18590" y="103241"/>
                        <a:pt x="23902" y="100594"/>
                        <a:pt x="31869" y="100594"/>
                      </a:cubicBezTo>
                      <a:cubicBezTo>
                        <a:pt x="45148" y="103241"/>
                        <a:pt x="45148" y="97947"/>
                        <a:pt x="47803" y="87358"/>
                      </a:cubicBezTo>
                      <a:cubicBezTo>
                        <a:pt x="50459" y="68828"/>
                        <a:pt x="55771" y="52944"/>
                        <a:pt x="61082" y="31767"/>
                      </a:cubicBezTo>
                      <a:cubicBezTo>
                        <a:pt x="50459" y="34414"/>
                        <a:pt x="39836" y="39708"/>
                        <a:pt x="29213" y="42355"/>
                      </a:cubicBezTo>
                      <a:cubicBezTo>
                        <a:pt x="21246" y="45003"/>
                        <a:pt x="13279" y="42355"/>
                        <a:pt x="5311" y="42355"/>
                      </a:cubicBezTo>
                      <a:cubicBezTo>
                        <a:pt x="2656" y="39708"/>
                        <a:pt x="0" y="34414"/>
                        <a:pt x="0" y="31767"/>
                      </a:cubicBezTo>
                      <a:cubicBezTo>
                        <a:pt x="2656" y="29119"/>
                        <a:pt x="5311" y="26472"/>
                        <a:pt x="7967" y="26472"/>
                      </a:cubicBezTo>
                      <a:cubicBezTo>
                        <a:pt x="18590" y="21178"/>
                        <a:pt x="31869" y="21178"/>
                        <a:pt x="42492" y="18531"/>
                      </a:cubicBezTo>
                      <a:cubicBezTo>
                        <a:pt x="50459" y="13236"/>
                        <a:pt x="58426" y="7942"/>
                        <a:pt x="69049" y="5294"/>
                      </a:cubicBezTo>
                      <a:cubicBezTo>
                        <a:pt x="74361" y="2647"/>
                        <a:pt x="84984" y="0"/>
                        <a:pt x="84984" y="2647"/>
                      </a:cubicBezTo>
                      <a:cubicBezTo>
                        <a:pt x="90295" y="7942"/>
                        <a:pt x="92951" y="15883"/>
                        <a:pt x="92951" y="23825"/>
                      </a:cubicBezTo>
                      <a:cubicBezTo>
                        <a:pt x="95607" y="23825"/>
                        <a:pt x="92951" y="26472"/>
                        <a:pt x="90295" y="29119"/>
                      </a:cubicBezTo>
                      <a:cubicBezTo>
                        <a:pt x="71705" y="50297"/>
                        <a:pt x="74361" y="76769"/>
                        <a:pt x="71705" y="100594"/>
                      </a:cubicBezTo>
                      <a:cubicBezTo>
                        <a:pt x="71705" y="105889"/>
                        <a:pt x="74361" y="111183"/>
                        <a:pt x="74361" y="116477"/>
                      </a:cubicBezTo>
                      <a:cubicBezTo>
                        <a:pt x="77017" y="116477"/>
                        <a:pt x="77017" y="116477"/>
                        <a:pt x="79672" y="1164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62858638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0B931AE8-54D9-433B-98C4-5D4F57D5498A}" type="datetimeFigureOut">
              <a:rPr lang="zh-CN" altLang="en-US" sz="1200" b="0" i="0" u="none" strike="noStrike" kern="1200" spc="0" baseline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2024/4/25</a:t>
            </a:fld>
            <a:endParaRPr lang="zh-CN" sz="1200" b="0" i="0" u="none" strike="noStrike" kern="1200" spc="0" baseline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1200" b="0" i="0" u="none" strike="noStrike" kern="1200" spc="0" baseline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96C3E0E-6039-4459-9CAD-41B696DB9115}" type="slidenum">
              <a:rPr lang="en-US" altLang="zh-CN" sz="1200" b="0" i="0" u="none" strike="noStrike" kern="1200" spc="0" baseline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sz="1200" b="0" i="0" u="none" strike="noStrike" kern="1200" spc="0" baseline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5" r:id="rId3"/>
  </p:sldLayoutIdLst>
  <p:transition spd="med">
    <p:fade/>
  </p:transition>
  <p:txStyles>
    <p:titleStyle>
      <a:lvl1pPr lvl="0" algn="l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1pPr>
      <a:lvl2pPr lvl="1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/>
          <a:ea typeface="微软雅黑" panose="020B0503020204020204" charset="-122"/>
        </a:defRPr>
      </a:lvl2pPr>
      <a:lvl3pPr lvl="2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/>
          <a:ea typeface="微软雅黑" panose="020B0503020204020204" charset="-122"/>
        </a:defRPr>
      </a:lvl3pPr>
      <a:lvl4pPr lvl="3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/>
          <a:ea typeface="微软雅黑" panose="020B0503020204020204" charset="-122"/>
        </a:defRPr>
      </a:lvl4pPr>
      <a:lvl5pPr lvl="4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/>
          <a:ea typeface="微软雅黑" panose="020B0503020204020204" charset="-122"/>
        </a:defRPr>
      </a:lvl5pPr>
      <a:lvl6pPr marL="457200" lvl="5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/>
          <a:ea typeface="微软雅黑" panose="020B0503020204020204" charset="-122"/>
        </a:defRPr>
      </a:lvl6pPr>
      <a:lvl7pPr marL="914400" lvl="6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/>
          <a:ea typeface="微软雅黑" panose="020B0503020204020204" charset="-122"/>
        </a:defRPr>
      </a:lvl7pPr>
      <a:lvl8pPr marL="1371600" lvl="7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/>
          <a:ea typeface="微软雅黑" panose="020B0503020204020204" charset="-122"/>
        </a:defRPr>
      </a:lvl8pPr>
      <a:lvl9pPr marL="1828800" lvl="8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/>
          <a:ea typeface="微软雅黑" panose="020B0503020204020204" charset="-122"/>
        </a:defRPr>
      </a:lvl9pPr>
    </p:titleStyle>
    <p:bodyStyle>
      <a:lvl1pPr marL="228600" lvl="0" indent="-228600" algn="l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1pPr>
      <a:lvl2pPr marL="685800" lvl="1" indent="-228600" algn="l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2pPr>
      <a:lvl3pPr marL="1143000" lvl="2" indent="-228600" algn="l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3pPr>
      <a:lvl4pPr marL="1600200" lvl="3" indent="-228600" algn="l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4pPr>
      <a:lvl5pPr marL="2057400" lvl="4" indent="-228600" algn="l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1pPr>
      <a:lvl2pPr marL="457200" lvl="1" algn="l" defTabSz="914400"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2pPr>
      <a:lvl3pPr marL="914400" lvl="2" algn="l" defTabSz="914400"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3pPr>
      <a:lvl4pPr marL="1371600" lvl="3" algn="l" defTabSz="914400"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4pPr>
      <a:lvl5pPr marL="1828800" lvl="4" algn="l" defTabSz="914400"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5pPr>
      <a:lvl6pPr marL="2286000" lvl="5" algn="l" defTabSz="914400"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6pPr>
      <a:lvl7pPr marL="2743200" lvl="6" algn="l" defTabSz="914400"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7pPr>
      <a:lvl8pPr marL="3200400" lvl="7" algn="l" defTabSz="914400"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8pPr>
      <a:lvl9pPr marL="3657600" lvl="8" algn="l" defTabSz="914400"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2024/4/25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2024/4/25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4"/>
          <p:cNvSpPr>
            <a:spLocks noGrp="1"/>
          </p:cNvSpPr>
          <p:nvPr>
            <p:ph type="body" idx="12"/>
          </p:nvPr>
        </p:nvSpPr>
        <p:spPr>
          <a:xfrm>
            <a:off x="3549208" y="4270263"/>
            <a:ext cx="7287114" cy="15785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dirty="0"/>
              <a:t>汇报人：</a:t>
            </a:r>
            <a:r>
              <a:rPr lang="zh-CN" altLang="en-US" dirty="0"/>
              <a:t>王鹿鸣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zh-CN" dirty="0"/>
              <a:t>导　师：</a:t>
            </a:r>
            <a:r>
              <a:rPr lang="zh-CN" altLang="en-US" dirty="0"/>
              <a:t>王树良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zh-CN" dirty="0"/>
              <a:t>时　间：</a:t>
            </a:r>
            <a:fld id="{87DFD323-5144-4B75-8141-835FAF8F22C1}" type="datetime1">
              <a:rPr lang="zh-CN" altLang="en-US"/>
              <a:t>2024/4/25</a:t>
            </a:fld>
            <a:endParaRPr lang="zh-CN" dirty="0"/>
          </a:p>
        </p:txBody>
      </p:sp>
      <p:sp>
        <p:nvSpPr>
          <p:cNvPr id="20" name="文本占位符 27"/>
          <p:cNvSpPr>
            <a:spLocks noGrp="1"/>
          </p:cNvSpPr>
          <p:nvPr>
            <p:ph type="body" idx="13"/>
          </p:nvPr>
        </p:nvSpPr>
        <p:spPr>
          <a:xfrm>
            <a:off x="3549015" y="1183640"/>
            <a:ext cx="7769225" cy="238696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endParaRPr lang="zh-CN" sz="4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400" dirty="0"/>
              <a:t>中国大陆各省份</a:t>
            </a:r>
            <a:r>
              <a:rPr lang="en" altLang="zh-CN" sz="4400" dirty="0"/>
              <a:t>GDP</a:t>
            </a:r>
            <a:r>
              <a:rPr lang="zh-CN" altLang="en-US" sz="4400" dirty="0"/>
              <a:t>数据和经纬度数据分析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3549208" y="4010868"/>
            <a:ext cx="7287114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  <a:miter/>
          </a:ln>
        </p:spPr>
      </p:cxn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85F18-42FF-5315-5E47-6A51181F5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结论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390E2E9-0FED-C8ED-5231-4B8F48AA979D}"/>
              </a:ext>
            </a:extLst>
          </p:cNvPr>
          <p:cNvSpPr txBox="1"/>
          <p:nvPr/>
        </p:nvSpPr>
        <p:spPr>
          <a:xfrm>
            <a:off x="1193005" y="2328772"/>
            <a:ext cx="8393908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改革开放以来，中国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GDP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获得了巨大的提升，但是提升对于各个省份是不均等的。</a:t>
            </a:r>
            <a:endParaRPr lang="en-US" altLang="zh-CN" b="0" i="0" u="none" strike="noStrike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南方的省份比北方的省份更加富有。这体现了我国南方、东部地区经济发达程度总体来说优于其他地区。</a:t>
            </a:r>
            <a:endParaRPr lang="en-US" altLang="zh-CN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主要沿海省份(广东、浙江、山东、上海)的GDP呈指数(y=x^2)增长。</a:t>
            </a:r>
          </a:p>
          <a:p>
            <a:pPr algn="l"/>
            <a:endParaRPr lang="zh-CN" altLang="en-US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A52107-B681-9973-8233-36C7FC7D028C}"/>
              </a:ext>
            </a:extLst>
          </p:cNvPr>
          <p:cNvSpPr txBox="1">
            <a:spLocks noChangeArrowheads="1"/>
          </p:cNvSpPr>
          <p:nvPr/>
        </p:nvSpPr>
        <p:spPr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lvl="0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9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922876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6"/>
          <p:cNvSpPr>
            <a:spLocks noGrp="1"/>
          </p:cNvSpPr>
          <p:nvPr>
            <p:ph type="body" idx="13"/>
          </p:nvPr>
        </p:nvSpPr>
        <p:spPr>
          <a:xfrm>
            <a:off x="1282990" y="1775776"/>
            <a:ext cx="7287114" cy="22675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sz="6000" b="1">
                <a:latin typeface="微软雅黑" panose="020B0503020204020204" charset="-122"/>
                <a:ea typeface="微软雅黑" panose="020B0503020204020204" charset="-122"/>
              </a:rPr>
              <a:t>感谢各位老师同学！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295400" y="3925027"/>
            <a:ext cx="7343775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  <a:miter/>
          </a:ln>
        </p:spPr>
      </p:cxnSp>
      <p:sp>
        <p:nvSpPr>
          <p:cNvPr id="15" name="文本占位符 4"/>
          <p:cNvSpPr>
            <a:spLocks noGrp="1"/>
          </p:cNvSpPr>
          <p:nvPr>
            <p:ph type="body" idx="12"/>
          </p:nvPr>
        </p:nvSpPr>
        <p:spPr>
          <a:xfrm>
            <a:off x="1301662" y="4270263"/>
            <a:ext cx="7287114" cy="15785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dirty="0"/>
              <a:t>汇报人：</a:t>
            </a:r>
            <a:r>
              <a:rPr lang="zh-CN" altLang="en-US" dirty="0"/>
              <a:t>王鹿鸣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dirty="0"/>
              <a:t>导　师：</a:t>
            </a:r>
            <a:r>
              <a:rPr lang="zh-CN" altLang="en-US" dirty="0"/>
              <a:t>王树良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zh-CN" dirty="0"/>
              <a:t>时　间：</a:t>
            </a:r>
            <a:fld id="{EFFF9D8E-0854-4707-9832-1B16DE151CCB}" type="datetime1">
              <a:rPr lang="zh-CN" altLang="en-US"/>
              <a:t>2024/4/25</a:t>
            </a:fld>
            <a:endParaRPr lang="zh-CN" dirty="0"/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dirty="0" err="1"/>
              <a:t>主题引入</a:t>
            </a:r>
            <a:endParaRPr lang="en-US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lvl="0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973AD4-3B52-1312-C5E3-EFB469C228A0}"/>
              </a:ext>
            </a:extLst>
          </p:cNvPr>
          <p:cNvSpPr txBox="1"/>
          <p:nvPr/>
        </p:nvSpPr>
        <p:spPr>
          <a:xfrm>
            <a:off x="564665" y="1404257"/>
            <a:ext cx="8911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国内生产总值（</a:t>
            </a:r>
            <a:r>
              <a:rPr kumimoji="1" lang="en" altLang="zh-CN" b="1" dirty="0"/>
              <a:t>Gross Domestic Product</a:t>
            </a:r>
            <a:r>
              <a:rPr kumimoji="1" lang="zh-CN" altLang="en" b="1" dirty="0"/>
              <a:t>，</a:t>
            </a:r>
            <a:r>
              <a:rPr kumimoji="1" lang="zh-CN" altLang="en-US" b="1" dirty="0"/>
              <a:t>简称</a:t>
            </a:r>
            <a:r>
              <a:rPr kumimoji="1" lang="en" altLang="zh-CN" b="1" dirty="0"/>
              <a:t>GDP</a:t>
            </a:r>
            <a:r>
              <a:rPr kumimoji="1" lang="zh-CN" altLang="en" b="1" dirty="0"/>
              <a:t>）</a:t>
            </a:r>
            <a:r>
              <a:rPr kumimoji="1" lang="zh-CN" altLang="en" dirty="0"/>
              <a:t>，</a:t>
            </a:r>
            <a:r>
              <a:rPr kumimoji="1" lang="zh-CN" altLang="en-US" dirty="0"/>
              <a:t>是一个国家（或地区）所有常住单位在一定时期内生产活动的最终成果。</a:t>
            </a:r>
            <a:r>
              <a:rPr kumimoji="1" lang="en" altLang="zh-CN" dirty="0"/>
              <a:t>GDP</a:t>
            </a:r>
            <a:r>
              <a:rPr kumimoji="1" lang="zh-CN" altLang="en-US" dirty="0"/>
              <a:t>是国民经济核算的核心指标，也是衡量一个国家或地区经济状况和发展水平的重要指标。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5517E7-FF10-4C82-7680-BFBA2201EC90}"/>
              </a:ext>
            </a:extLst>
          </p:cNvPr>
          <p:cNvSpPr txBox="1"/>
          <p:nvPr/>
        </p:nvSpPr>
        <p:spPr>
          <a:xfrm>
            <a:off x="537451" y="3105834"/>
            <a:ext cx="6091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中国近</a:t>
            </a:r>
            <a:r>
              <a:rPr kumimoji="1" lang="en-US" altLang="zh-CN" dirty="0"/>
              <a:t>30</a:t>
            </a:r>
            <a:r>
              <a:rPr kumimoji="1" lang="zh-CN" altLang="en-US" dirty="0"/>
              <a:t>年经济得到了迅猛的增长，那么中国大陆各个地区经济增长量一样吗？本项目将探索这个问题</a:t>
            </a:r>
          </a:p>
        </p:txBody>
      </p:sp>
      <p:pic>
        <p:nvPicPr>
          <p:cNvPr id="8" name="图片 7" descr="地图&#10;&#10;描述已自动生成">
            <a:extLst>
              <a:ext uri="{FF2B5EF4-FFF2-40B4-BE49-F238E27FC236}">
                <a16:creationId xmlns:a16="http://schemas.microsoft.com/office/drawing/2014/main" id="{79AC0792-D638-C261-C4B9-E6E84648A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986" y="2184874"/>
            <a:ext cx="4979544" cy="363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0661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dirty="0" err="1"/>
              <a:t>数据情况</a:t>
            </a:r>
            <a:endParaRPr lang="en-US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lvl="0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4CB307-9B40-E656-551E-84D15DA34C4F}"/>
              </a:ext>
            </a:extLst>
          </p:cNvPr>
          <p:cNvSpPr txBox="1"/>
          <p:nvPr/>
        </p:nvSpPr>
        <p:spPr>
          <a:xfrm>
            <a:off x="672688" y="1528763"/>
            <a:ext cx="10846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我们选择的数据是中国大陆地区</a:t>
            </a:r>
            <a:r>
              <a:rPr kumimoji="1" lang="en-US" altLang="zh-CN" dirty="0"/>
              <a:t>1992</a:t>
            </a:r>
            <a:r>
              <a:rPr kumimoji="1" lang="zh-CN" altLang="en-US" dirty="0"/>
              <a:t>年至</a:t>
            </a:r>
            <a:r>
              <a:rPr kumimoji="1" lang="en-US" altLang="zh-CN" dirty="0"/>
              <a:t>2020</a:t>
            </a:r>
            <a:r>
              <a:rPr kumimoji="1" lang="zh-CN" altLang="en-US" dirty="0"/>
              <a:t>年的数据，数据来自国家统计局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data.stats.gov.cn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A09209-183A-6EF0-30CE-37F3D6B0C455}"/>
              </a:ext>
            </a:extLst>
          </p:cNvPr>
          <p:cNvSpPr txBox="1"/>
          <p:nvPr/>
        </p:nvSpPr>
        <p:spPr>
          <a:xfrm>
            <a:off x="773152" y="2361921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对数据进行缺失值处理、以及对行列重新命名后，得到表头如下：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 descr="表格&#10;&#10;中度可信度描述已自动生成">
            <a:extLst>
              <a:ext uri="{FF2B5EF4-FFF2-40B4-BE49-F238E27FC236}">
                <a16:creationId xmlns:a16="http://schemas.microsoft.com/office/drawing/2014/main" id="{88883478-669B-1E65-40E1-12D89EB62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3116866"/>
            <a:ext cx="8365874" cy="18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3548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dirty="0" err="1"/>
              <a:t>各个省份GDP增长情况初步分析</a:t>
            </a:r>
            <a:endParaRPr lang="en-US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lvl="0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r>
              <a:rPr lang="en-US" sz="3600" b="1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17C46BBD-A3E5-AA74-CCC2-374AF3D7A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06" y="866144"/>
            <a:ext cx="5648406" cy="35163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D0946B2-C3D1-F9A5-3541-5F72809846AE}"/>
              </a:ext>
            </a:extLst>
          </p:cNvPr>
          <p:cNvSpPr txBox="1"/>
          <p:nvPr/>
        </p:nvSpPr>
        <p:spPr>
          <a:xfrm>
            <a:off x="619043" y="1566803"/>
            <a:ext cx="5476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右图直观展现出了中国大陆地区不同省份地区近年来</a:t>
            </a:r>
            <a:r>
              <a:rPr kumimoji="1" lang="en-US" altLang="zh-CN" dirty="0"/>
              <a:t>GDP</a:t>
            </a:r>
            <a:r>
              <a:rPr kumimoji="1" lang="zh-CN" altLang="en-US" dirty="0"/>
              <a:t>的增长情况。我们发现部分省份经济增长迅速，但是另一部分省份经济增长缓慢。我们发现如下：</a:t>
            </a:r>
            <a:endParaRPr kumimoji="1"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A2A26A-4F38-8257-F6C6-31BDD5D14DE5}"/>
              </a:ext>
            </a:extLst>
          </p:cNvPr>
          <p:cNvSpPr txBox="1"/>
          <p:nvPr/>
        </p:nvSpPr>
        <p:spPr>
          <a:xfrm>
            <a:off x="619043" y="3490705"/>
            <a:ext cx="61007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dirty="0"/>
              <a:t>沿海省份GDP增速比内陆和西部省份快两倍左右。</a:t>
            </a:r>
          </a:p>
          <a:p>
            <a:pPr marL="285750" indent="-285750">
              <a:buFont typeface="Wingdings" pitchFamily="2" charset="2"/>
              <a:buChar char="Ø"/>
            </a:pPr>
            <a:endParaRPr lang="zh-CN" alt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/>
              <a:t>主要沿海省份(广东、浙江、山东、上海)的GDP呈指数(y=x^2)增长。</a:t>
            </a:r>
          </a:p>
          <a:p>
            <a:pPr marL="285750" indent="-285750">
              <a:buFont typeface="Wingdings" pitchFamily="2" charset="2"/>
              <a:buChar char="Ø"/>
            </a:pPr>
            <a:endParaRPr lang="zh-CN" alt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/>
              <a:t>西部、内陆和沿海之间的差距越来越大。</a:t>
            </a:r>
          </a:p>
        </p:txBody>
      </p:sp>
    </p:spTree>
    <p:extLst>
      <p:ext uri="{BB962C8B-B14F-4D97-AF65-F5344CB8AC3E}">
        <p14:creationId xmlns:p14="http://schemas.microsoft.com/office/powerpoint/2010/main" val="343339907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dirty="0" err="1"/>
              <a:t>各个省份GDP增长情况初步分析</a:t>
            </a:r>
            <a:endParaRPr lang="en-US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lvl="0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图片 2" descr="图表&#10;&#10;描述已自动生成">
            <a:extLst>
              <a:ext uri="{FF2B5EF4-FFF2-40B4-BE49-F238E27FC236}">
                <a16:creationId xmlns:a16="http://schemas.microsoft.com/office/drawing/2014/main" id="{1F910897-9A3D-1942-3ECD-FAB8C2C3B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30" y="1591563"/>
            <a:ext cx="6084426" cy="41282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3893EBC-312C-9392-ABEC-FE317B82D518}"/>
              </a:ext>
            </a:extLst>
          </p:cNvPr>
          <p:cNvSpPr txBox="1"/>
          <p:nvPr/>
        </p:nvSpPr>
        <p:spPr>
          <a:xfrm>
            <a:off x="719099" y="1591563"/>
            <a:ext cx="4963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Arima</a:t>
            </a:r>
            <a:r>
              <a:rPr kumimoji="1" lang="zh-CN" altLang="en-US" dirty="0"/>
              <a:t>算法对各个省份增长经济增长趋势进行预测，得到右图：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FF6B23-32DA-6D2D-A098-7B637EC7EAF9}"/>
              </a:ext>
            </a:extLst>
          </p:cNvPr>
          <p:cNvSpPr txBox="1"/>
          <p:nvPr/>
        </p:nvSpPr>
        <p:spPr>
          <a:xfrm>
            <a:off x="719098" y="3005997"/>
            <a:ext cx="4897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我们可以看到，在使用</a:t>
            </a:r>
            <a:r>
              <a:rPr kumimoji="1" lang="en" altLang="zh-CN" dirty="0" err="1"/>
              <a:t>Arimi</a:t>
            </a:r>
            <a:r>
              <a:rPr kumimoji="1" lang="zh-CN" altLang="en-US" dirty="0"/>
              <a:t>算法预测后，我国的各个省经济增长速度出现了减慢，只有少部分省，比如广东和江苏经济出现了较快地增长趋势。</a:t>
            </a:r>
          </a:p>
        </p:txBody>
      </p:sp>
    </p:spTree>
    <p:extLst>
      <p:ext uri="{BB962C8B-B14F-4D97-AF65-F5344CB8AC3E}">
        <p14:creationId xmlns:p14="http://schemas.microsoft.com/office/powerpoint/2010/main" val="190606263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en-US" altLang="zh-CN" dirty="0"/>
              <a:t>1992</a:t>
            </a:r>
            <a:r>
              <a:rPr lang="zh-CN" altLang="en-US" dirty="0"/>
              <a:t>和</a:t>
            </a:r>
            <a:r>
              <a:rPr lang="en-US" altLang="zh-CN" dirty="0"/>
              <a:t>2020</a:t>
            </a:r>
            <a:r>
              <a:rPr lang="zh-CN" altLang="en-US" dirty="0"/>
              <a:t>年不同省份</a:t>
            </a:r>
            <a:r>
              <a:rPr lang="en-US" altLang="zh-CN" dirty="0"/>
              <a:t>GDP</a:t>
            </a:r>
            <a:r>
              <a:rPr lang="zh-CN" altLang="en-US" dirty="0"/>
              <a:t>情况</a:t>
            </a:r>
            <a:endParaRPr lang="en-US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lvl="0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5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F0413B18-A665-D619-115B-66C5BD00F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69988"/>
            <a:ext cx="4731040" cy="2073276"/>
          </a:xfrm>
          <a:prstGeom prst="rect">
            <a:avLst/>
          </a:prstGeom>
        </p:spPr>
      </p:pic>
      <p:pic>
        <p:nvPicPr>
          <p:cNvPr id="5" name="图片 4" descr="图表, 条形图, 直方图&#10;&#10;描述已自动生成">
            <a:extLst>
              <a:ext uri="{FF2B5EF4-FFF2-40B4-BE49-F238E27FC236}">
                <a16:creationId xmlns:a16="http://schemas.microsoft.com/office/drawing/2014/main" id="{93FD1D51-DE36-5048-7CAB-C09E5DDB2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620" y="3429000"/>
            <a:ext cx="4598420" cy="207327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1DF01B7-240C-9AAC-B215-2D986EA01290}"/>
              </a:ext>
            </a:extLst>
          </p:cNvPr>
          <p:cNvSpPr txBox="1"/>
          <p:nvPr/>
        </p:nvSpPr>
        <p:spPr>
          <a:xfrm>
            <a:off x="614362" y="1869440"/>
            <a:ext cx="4886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右图画出了不同省份</a:t>
            </a:r>
            <a:r>
              <a:rPr kumimoji="1" lang="en-US" altLang="zh-CN" dirty="0"/>
              <a:t>GDP</a:t>
            </a:r>
            <a:r>
              <a:rPr kumimoji="1" lang="zh-CN" altLang="en-US" dirty="0"/>
              <a:t>的情况，但是从中很难直观看出富裕和不富裕省份的差别。</a:t>
            </a:r>
          </a:p>
        </p:txBody>
      </p:sp>
    </p:spTree>
    <p:extLst>
      <p:ext uri="{BB962C8B-B14F-4D97-AF65-F5344CB8AC3E}">
        <p14:creationId xmlns:p14="http://schemas.microsoft.com/office/powerpoint/2010/main" val="285459767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广东和西藏经济增长情况对比</a:t>
            </a:r>
            <a:endParaRPr lang="en-US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lvl="0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6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CC472B55-CBC4-2DF2-1E08-AA3CC8781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429000"/>
            <a:ext cx="4906503" cy="2261457"/>
          </a:xfrm>
          <a:prstGeom prst="rect">
            <a:avLst/>
          </a:prstGeom>
        </p:spPr>
      </p:pic>
      <p:pic>
        <p:nvPicPr>
          <p:cNvPr id="8" name="图片 7" descr="图表&#10;&#10;描述已自动生成">
            <a:extLst>
              <a:ext uri="{FF2B5EF4-FFF2-40B4-BE49-F238E27FC236}">
                <a16:creationId xmlns:a16="http://schemas.microsoft.com/office/drawing/2014/main" id="{BE8178CD-26A7-66E8-5397-295D08AD1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26" y="1499175"/>
            <a:ext cx="5935215" cy="32482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5C7441E-996D-327B-75B6-33B5C037FCD9}"/>
              </a:ext>
            </a:extLst>
          </p:cNvPr>
          <p:cNvSpPr txBox="1"/>
          <p:nvPr/>
        </p:nvSpPr>
        <p:spPr>
          <a:xfrm>
            <a:off x="379414" y="1464250"/>
            <a:ext cx="558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广东和西藏分别是中国</a:t>
            </a:r>
            <a:r>
              <a:rPr kumimoji="1" lang="en-US" altLang="zh-CN" dirty="0"/>
              <a:t>2020</a:t>
            </a:r>
            <a:r>
              <a:rPr kumimoji="1" lang="zh-CN" altLang="en-US" dirty="0"/>
              <a:t>年最富裕和最不富裕的省份，本节显示了它们</a:t>
            </a:r>
            <a:r>
              <a:rPr kumimoji="1" lang="en-US" altLang="zh-CN" dirty="0"/>
              <a:t>GDP</a:t>
            </a:r>
            <a:r>
              <a:rPr kumimoji="1" lang="zh-CN" altLang="en-US" dirty="0"/>
              <a:t>的变化情况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066ACD-41D9-2B65-A5F8-597DA5B29555}"/>
              </a:ext>
            </a:extLst>
          </p:cNvPr>
          <p:cNvSpPr txBox="1"/>
          <p:nvPr/>
        </p:nvSpPr>
        <p:spPr>
          <a:xfrm>
            <a:off x="7158038" y="4782346"/>
            <a:ext cx="382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1992</a:t>
            </a:r>
            <a:r>
              <a:rPr kumimoji="1" lang="zh-CN" altLang="en-US" dirty="0"/>
              <a:t>和</a:t>
            </a:r>
            <a:r>
              <a:rPr kumimoji="1" lang="en-US" altLang="zh-CN" dirty="0"/>
              <a:t>2020</a:t>
            </a:r>
            <a:r>
              <a:rPr kumimoji="1" lang="zh-CN" altLang="en-US" dirty="0"/>
              <a:t>年广东和西藏</a:t>
            </a:r>
            <a:r>
              <a:rPr kumimoji="1" lang="en-US" altLang="zh-CN" dirty="0"/>
              <a:t>GDP</a:t>
            </a:r>
            <a:r>
              <a:rPr kumimoji="1" lang="zh-CN" altLang="en-US" dirty="0"/>
              <a:t>差距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BE2E84-7D4D-93DC-ED00-0B81927D888A}"/>
              </a:ext>
            </a:extLst>
          </p:cNvPr>
          <p:cNvSpPr txBox="1"/>
          <p:nvPr/>
        </p:nvSpPr>
        <p:spPr>
          <a:xfrm>
            <a:off x="379414" y="2289706"/>
            <a:ext cx="5421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我们可以看到，在经济发展中，广东和西藏</a:t>
            </a:r>
            <a:r>
              <a:rPr kumimoji="1" lang="en-US" altLang="zh-CN" dirty="0"/>
              <a:t>GDP</a:t>
            </a:r>
            <a:r>
              <a:rPr kumimoji="1" lang="zh-CN" altLang="en-US" dirty="0"/>
              <a:t>差距逐渐变大。右图直观展示了</a:t>
            </a:r>
            <a:r>
              <a:rPr kumimoji="1" lang="en-US" altLang="zh-CN" dirty="0"/>
              <a:t>1992</a:t>
            </a:r>
            <a:r>
              <a:rPr kumimoji="1" lang="zh-CN" altLang="en-US" dirty="0"/>
              <a:t>年和</a:t>
            </a:r>
            <a:r>
              <a:rPr kumimoji="1" lang="en-US" altLang="zh-CN" dirty="0"/>
              <a:t>2020</a:t>
            </a:r>
            <a:r>
              <a:rPr kumimoji="1" lang="zh-CN" altLang="en-US" dirty="0"/>
              <a:t>年两省的</a:t>
            </a:r>
            <a:r>
              <a:rPr kumimoji="1" lang="en-US" altLang="zh-CN" dirty="0"/>
              <a:t>GDP</a:t>
            </a:r>
            <a:r>
              <a:rPr kumimoji="1" lang="zh-CN" altLang="en-US" dirty="0"/>
              <a:t>差距</a:t>
            </a:r>
          </a:p>
        </p:txBody>
      </p:sp>
    </p:spTree>
    <p:extLst>
      <p:ext uri="{BB962C8B-B14F-4D97-AF65-F5344CB8AC3E}">
        <p14:creationId xmlns:p14="http://schemas.microsoft.com/office/powerpoint/2010/main" val="182865752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946A00-F18B-3721-8CFB-A8CA658C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GDP</a:t>
            </a:r>
            <a:r>
              <a:rPr kumimoji="1" lang="zh-CN" altLang="en-US" dirty="0"/>
              <a:t>和经度的关系</a:t>
            </a:r>
          </a:p>
        </p:txBody>
      </p:sp>
      <p:pic>
        <p:nvPicPr>
          <p:cNvPr id="4" name="图片 3" descr="图表, 散点图&#10;&#10;描述已自动生成">
            <a:extLst>
              <a:ext uri="{FF2B5EF4-FFF2-40B4-BE49-F238E27FC236}">
                <a16:creationId xmlns:a16="http://schemas.microsoft.com/office/drawing/2014/main" id="{6A1FC39A-7E30-ED85-EE1D-6675E9088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862" y="1376296"/>
            <a:ext cx="6096001" cy="33385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42BBC3-F68B-ECFA-8CC9-AC830E487816}"/>
              </a:ext>
            </a:extLst>
          </p:cNvPr>
          <p:cNvSpPr txBox="1"/>
          <p:nvPr/>
        </p:nvSpPr>
        <p:spPr>
          <a:xfrm>
            <a:off x="671513" y="1800225"/>
            <a:ext cx="4786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横坐标按照经度排序，越靠左，经度越高。纵坐标表示</a:t>
            </a:r>
            <a:r>
              <a:rPr kumimoji="1" lang="en" altLang="zh-CN" dirty="0"/>
              <a:t>GDP</a:t>
            </a:r>
            <a:r>
              <a:rPr kumimoji="1" lang="zh-CN" altLang="en-US" dirty="0"/>
              <a:t>大小。从图中可以看出东方的额省份比西方的省份富有。</a:t>
            </a:r>
            <a:r>
              <a:rPr kumimoji="1" lang="en" altLang="zh-CN" dirty="0"/>
              <a:t>Pearson</a:t>
            </a:r>
            <a:r>
              <a:rPr kumimoji="1" lang="zh-CN" altLang="en-US" dirty="0"/>
              <a:t>相关系数为</a:t>
            </a:r>
            <a:r>
              <a:rPr kumimoji="1" lang="en-US" altLang="zh-CN" dirty="0"/>
              <a:t>0.29</a:t>
            </a:r>
            <a:r>
              <a:rPr kumimoji="1" lang="zh-CN" altLang="en-US" dirty="0"/>
              <a:t>，这表示，</a:t>
            </a:r>
            <a:r>
              <a:rPr kumimoji="1" lang="en" altLang="zh-CN" dirty="0"/>
              <a:t>GDP</a:t>
            </a:r>
            <a:r>
              <a:rPr kumimoji="1" lang="zh-CN" altLang="en-US" dirty="0"/>
              <a:t>和经度有中等程度的正相关。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949861-9135-D0ED-1C9A-ED851C608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5" y="5120674"/>
            <a:ext cx="5956300" cy="2921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591A967-CAA8-1A9F-297C-F56D2E5FD4A1}"/>
              </a:ext>
            </a:extLst>
          </p:cNvPr>
          <p:cNvSpPr txBox="1">
            <a:spLocks noChangeArrowheads="1"/>
          </p:cNvSpPr>
          <p:nvPr/>
        </p:nvSpPr>
        <p:spPr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lvl="0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7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20890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946A00-F18B-3721-8CFB-A8CA658C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GDP</a:t>
            </a:r>
            <a:r>
              <a:rPr kumimoji="1" lang="zh-CN" altLang="en-US" dirty="0"/>
              <a:t>和纬度的关系</a:t>
            </a:r>
          </a:p>
        </p:txBody>
      </p:sp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DA485A5E-81D8-393A-3676-B76B48FE8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55402"/>
            <a:ext cx="5757884" cy="31864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1A1E35-1B39-B3BE-BEEE-D01AEE85E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184" y="5202598"/>
            <a:ext cx="6108700" cy="5969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605B5F9-E2D6-311E-03F2-200B8D0DB234}"/>
              </a:ext>
            </a:extLst>
          </p:cNvPr>
          <p:cNvSpPr txBox="1"/>
          <p:nvPr/>
        </p:nvSpPr>
        <p:spPr>
          <a:xfrm>
            <a:off x="338116" y="1918743"/>
            <a:ext cx="5576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从图中可以看出，纬度和省份</a:t>
            </a:r>
            <a:r>
              <a:rPr kumimoji="1" lang="en" altLang="zh-CN" dirty="0"/>
              <a:t>GDP</a:t>
            </a:r>
            <a:r>
              <a:rPr kumimoji="1" lang="zh-CN" altLang="en-US" dirty="0"/>
              <a:t>也有一定的关系，越南方的省份，往往越富有。</a:t>
            </a:r>
            <a:r>
              <a:rPr kumimoji="1" lang="en" altLang="zh-CN" dirty="0"/>
              <a:t>Pearson</a:t>
            </a:r>
            <a:r>
              <a:rPr kumimoji="1" lang="zh-CN" altLang="en-US" dirty="0"/>
              <a:t>相关系数表示，省份</a:t>
            </a:r>
            <a:r>
              <a:rPr kumimoji="1" lang="en" altLang="zh-CN" dirty="0"/>
              <a:t>GDP</a:t>
            </a:r>
            <a:r>
              <a:rPr kumimoji="1" lang="zh-CN" altLang="en-US" dirty="0"/>
              <a:t>和纬度有中等程度的负相关。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17C076-05C9-271D-F2CD-59D587914193}"/>
              </a:ext>
            </a:extLst>
          </p:cNvPr>
          <p:cNvSpPr txBox="1">
            <a:spLocks noChangeArrowheads="1"/>
          </p:cNvSpPr>
          <p:nvPr/>
        </p:nvSpPr>
        <p:spPr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lvl="0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8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8999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ZjMmVhNzg2NWMxMGE1MDYzZGFhNjc0ODM3YjY2OTIifQ=="/>
  <p:tag name="KSO_WPP_MARK_KEY" val="17756571-9cfb-41aa-adfa-85a83547bbd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621</Words>
  <Application>Microsoft Macintosh PowerPoint</Application>
  <PresentationFormat>宽屏</PresentationFormat>
  <Paragraphs>50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微软雅黑</vt:lpstr>
      <vt:lpstr>微软雅黑 Light</vt:lpstr>
      <vt:lpstr>Arial</vt:lpstr>
      <vt:lpstr>Calibri</vt:lpstr>
      <vt:lpstr>Century Gothic</vt:lpstr>
      <vt:lpstr>Helvetica Neue</vt:lpstr>
      <vt:lpstr>Wingdings</vt:lpstr>
      <vt:lpstr>封1​​</vt:lpstr>
      <vt:lpstr>1_封2​​</vt:lpstr>
      <vt:lpstr>目7​​</vt:lpstr>
      <vt:lpstr>PowerPoint 演示文稿</vt:lpstr>
      <vt:lpstr>主题引入</vt:lpstr>
      <vt:lpstr>数据情况</vt:lpstr>
      <vt:lpstr>各个省份GDP增长情况初步分析</vt:lpstr>
      <vt:lpstr>各个省份GDP增长情况初步分析</vt:lpstr>
      <vt:lpstr>1992和2020年不同省份GDP情况</vt:lpstr>
      <vt:lpstr>广东和西藏经济增长情况对比</vt:lpstr>
      <vt:lpstr>GDP和经度的关系</vt:lpstr>
      <vt:lpstr>GDP和纬度的关系</vt:lpstr>
      <vt:lpstr>结论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M14697</cp:lastModifiedBy>
  <cp:revision>228</cp:revision>
  <dcterms:created xsi:type="dcterms:W3CDTF">2019-06-19T02:08:00Z</dcterms:created>
  <dcterms:modified xsi:type="dcterms:W3CDTF">2024-04-25T13:37:43Z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7EAB459DC54746788984BE756113C0EA</vt:lpwstr>
  </property>
</Properties>
</file>